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showPr showNarration="1">
    <p:present/>
    <p:sldAll/>
    <p:penClr>
      <a:srgbClr val="FF0000"/>
    </p:penClr>
  </p:showPr>
  <p:clrMru>
    <a:srgbClr val="FF6600"/>
    <a:srgbClr val="003366"/>
    <a:srgbClr val="FF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63" autoAdjust="0"/>
  </p:normalViewPr>
  <p:slideViewPr>
    <p:cSldViewPr>
      <p:cViewPr>
        <p:scale>
          <a:sx n="70" d="100"/>
          <a:sy n="70" d="100"/>
        </p:scale>
        <p:origin x="-51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70A1C8-FCDA-4F97-9F7B-43CEDDC567D6}" type="doc">
      <dgm:prSet loTypeId="urn:microsoft.com/office/officeart/2005/8/layout/hierarchy4" loCatId="list" qsTypeId="urn:microsoft.com/office/officeart/2005/8/quickstyle/3d4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7D722D42-53A1-4759-97E2-D5457BDF6593}">
      <dgm:prSet phldrT="[Текст]"/>
      <dgm:spPr/>
      <dgm:t>
        <a:bodyPr/>
        <a:lstStyle/>
        <a:p>
          <a:r>
            <a:rPr lang="ru-RU" dirty="0" smtClean="0">
              <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ln>
            </a:rPr>
            <a:t>Внеурочная деятельность по ОБЖ</a:t>
          </a:r>
          <a:endParaRPr lang="ru-RU" dirty="0">
            <a:ln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ln>
          </a:endParaRPr>
        </a:p>
      </dgm:t>
    </dgm:pt>
    <dgm:pt modelId="{460847D7-3F15-466C-A41C-B3ECF3FC06A4}" type="parTrans" cxnId="{C37AD410-64A4-4EBA-A721-025F4BB88709}">
      <dgm:prSet/>
      <dgm:spPr/>
      <dgm:t>
        <a:bodyPr/>
        <a:lstStyle/>
        <a:p>
          <a:endParaRPr lang="ru-RU"/>
        </a:p>
      </dgm:t>
    </dgm:pt>
    <dgm:pt modelId="{4513BC44-41DE-4B42-AFDD-B29C93EAC96A}" type="sibTrans" cxnId="{C37AD410-64A4-4EBA-A721-025F4BB88709}">
      <dgm:prSet/>
      <dgm:spPr/>
      <dgm:t>
        <a:bodyPr/>
        <a:lstStyle/>
        <a:p>
          <a:endParaRPr lang="ru-RU"/>
        </a:p>
      </dgm:t>
    </dgm:pt>
    <dgm:pt modelId="{C3118866-7FE7-491A-9E35-C717A0F5F81E}">
      <dgm:prSet phldrT="[Текст]"/>
      <dgm:spPr/>
      <dgm:t>
        <a:bodyPr/>
        <a:lstStyle/>
        <a:p>
          <a:r>
            <a:rPr lang="ru-RU" dirty="0" smtClean="0"/>
            <a:t>Туристический кружок</a:t>
          </a:r>
          <a:endParaRPr lang="ru-RU" dirty="0"/>
        </a:p>
      </dgm:t>
    </dgm:pt>
    <dgm:pt modelId="{F613007F-E569-443D-9F80-3B42744481A2}" type="parTrans" cxnId="{044250DC-8687-4713-A7A4-44D3D77B4A97}">
      <dgm:prSet/>
      <dgm:spPr/>
      <dgm:t>
        <a:bodyPr/>
        <a:lstStyle/>
        <a:p>
          <a:endParaRPr lang="ru-RU"/>
        </a:p>
      </dgm:t>
    </dgm:pt>
    <dgm:pt modelId="{5336F3B8-7B2C-4951-B92B-FB46AC7862CA}" type="sibTrans" cxnId="{044250DC-8687-4713-A7A4-44D3D77B4A97}">
      <dgm:prSet/>
      <dgm:spPr/>
      <dgm:t>
        <a:bodyPr/>
        <a:lstStyle/>
        <a:p>
          <a:endParaRPr lang="ru-RU"/>
        </a:p>
      </dgm:t>
    </dgm:pt>
    <dgm:pt modelId="{9010848D-16A1-43CC-BD37-0605ABBCB4EB}">
      <dgm:prSet phldrT="[Текст]"/>
      <dgm:spPr/>
      <dgm:t>
        <a:bodyPr/>
        <a:lstStyle/>
        <a:p>
          <a:r>
            <a:rPr lang="ru-RU" dirty="0" smtClean="0"/>
            <a:t>Секция по стрельбе «Меткий стрелок»</a:t>
          </a:r>
          <a:endParaRPr lang="ru-RU" dirty="0"/>
        </a:p>
      </dgm:t>
    </dgm:pt>
    <dgm:pt modelId="{186B436A-F203-41B6-B716-434B05B0EDEB}" type="parTrans" cxnId="{AFF7013D-658C-494D-A4E8-95FF33F99427}">
      <dgm:prSet/>
      <dgm:spPr/>
      <dgm:t>
        <a:bodyPr/>
        <a:lstStyle/>
        <a:p>
          <a:endParaRPr lang="ru-RU"/>
        </a:p>
      </dgm:t>
    </dgm:pt>
    <dgm:pt modelId="{6AAE79DB-3B1B-4ACF-8E9B-2F10840DE3CE}" type="sibTrans" cxnId="{AFF7013D-658C-494D-A4E8-95FF33F99427}">
      <dgm:prSet/>
      <dgm:spPr/>
      <dgm:t>
        <a:bodyPr/>
        <a:lstStyle/>
        <a:p>
          <a:endParaRPr lang="ru-RU"/>
        </a:p>
      </dgm:t>
    </dgm:pt>
    <dgm:pt modelId="{3AAEFBCA-34B5-49D5-A578-7FCCDC7B7FCA}">
      <dgm:prSet/>
      <dgm:spPr/>
      <dgm:t>
        <a:bodyPr/>
        <a:lstStyle/>
        <a:p>
          <a:r>
            <a:rPr lang="ru-RU" dirty="0" smtClean="0"/>
            <a:t>Занятия по безопасности дорожного движения</a:t>
          </a:r>
          <a:endParaRPr lang="ru-RU" dirty="0"/>
        </a:p>
      </dgm:t>
    </dgm:pt>
    <dgm:pt modelId="{8220F681-D97F-4C8B-8D67-6C45D78F15DE}" type="parTrans" cxnId="{EA3CA1BA-3F69-43A6-8DDB-0D17E4997441}">
      <dgm:prSet/>
      <dgm:spPr/>
      <dgm:t>
        <a:bodyPr/>
        <a:lstStyle/>
        <a:p>
          <a:endParaRPr lang="ru-RU"/>
        </a:p>
      </dgm:t>
    </dgm:pt>
    <dgm:pt modelId="{D05A50D0-A662-444E-B7B8-C2F8FAF97834}" type="sibTrans" cxnId="{EA3CA1BA-3F69-43A6-8DDB-0D17E4997441}">
      <dgm:prSet/>
      <dgm:spPr/>
      <dgm:t>
        <a:bodyPr/>
        <a:lstStyle/>
        <a:p>
          <a:endParaRPr lang="ru-RU"/>
        </a:p>
      </dgm:t>
    </dgm:pt>
    <dgm:pt modelId="{C9805FB8-607B-4228-B022-241A2AF70B7C}">
      <dgm:prSet/>
      <dgm:spPr/>
      <dgm:t>
        <a:bodyPr/>
        <a:lstStyle/>
        <a:p>
          <a:r>
            <a:rPr lang="ru-RU" dirty="0" smtClean="0"/>
            <a:t>Оборонно-массовая и патриотическая работа</a:t>
          </a:r>
          <a:endParaRPr lang="ru-RU" dirty="0"/>
        </a:p>
      </dgm:t>
    </dgm:pt>
    <dgm:pt modelId="{B5B683CD-8F06-4AC7-9F19-04B9B7ABCB81}" type="parTrans" cxnId="{B7ED75C8-6575-469D-A516-5611919D8A1F}">
      <dgm:prSet/>
      <dgm:spPr/>
      <dgm:t>
        <a:bodyPr/>
        <a:lstStyle/>
        <a:p>
          <a:endParaRPr lang="ru-RU"/>
        </a:p>
      </dgm:t>
    </dgm:pt>
    <dgm:pt modelId="{3491BAD4-70E7-4825-9C57-F4AE1D1CD605}" type="sibTrans" cxnId="{B7ED75C8-6575-469D-A516-5611919D8A1F}">
      <dgm:prSet/>
      <dgm:spPr/>
      <dgm:t>
        <a:bodyPr/>
        <a:lstStyle/>
        <a:p>
          <a:endParaRPr lang="ru-RU"/>
        </a:p>
      </dgm:t>
    </dgm:pt>
    <dgm:pt modelId="{380A788C-582F-48E4-896C-677840EBE020}">
      <dgm:prSet/>
      <dgm:spPr/>
      <dgm:t>
        <a:bodyPr/>
        <a:lstStyle/>
        <a:p>
          <a:r>
            <a:rPr lang="ru-RU" dirty="0" smtClean="0"/>
            <a:t>Занятия по гражданской обороне</a:t>
          </a:r>
          <a:endParaRPr lang="ru-RU" dirty="0"/>
        </a:p>
      </dgm:t>
    </dgm:pt>
    <dgm:pt modelId="{DC6F49B5-4AC8-460E-B986-725B47481FDF}" type="parTrans" cxnId="{E5B141FC-EC1E-4113-ADA0-4C44E51CD343}">
      <dgm:prSet/>
      <dgm:spPr/>
      <dgm:t>
        <a:bodyPr/>
        <a:lstStyle/>
        <a:p>
          <a:endParaRPr lang="ru-RU"/>
        </a:p>
      </dgm:t>
    </dgm:pt>
    <dgm:pt modelId="{148FCCAF-4639-427B-8E6C-8A0A1C700F8C}" type="sibTrans" cxnId="{E5B141FC-EC1E-4113-ADA0-4C44E51CD343}">
      <dgm:prSet/>
      <dgm:spPr/>
      <dgm:t>
        <a:bodyPr/>
        <a:lstStyle/>
        <a:p>
          <a:endParaRPr lang="ru-RU"/>
        </a:p>
      </dgm:t>
    </dgm:pt>
    <dgm:pt modelId="{5DBD1C7D-7869-4B01-95FA-DA717ED2CBF1}" type="pres">
      <dgm:prSet presAssocID="{DF70A1C8-FCDA-4F97-9F7B-43CEDDC567D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DA700D9-B5E1-425F-8ED5-C2F67DC6A025}" type="pres">
      <dgm:prSet presAssocID="{7D722D42-53A1-4759-97E2-D5457BDF6593}" presName="vertOne" presStyleCnt="0"/>
      <dgm:spPr/>
      <dgm:t>
        <a:bodyPr/>
        <a:lstStyle/>
        <a:p>
          <a:endParaRPr lang="ru-RU"/>
        </a:p>
      </dgm:t>
    </dgm:pt>
    <dgm:pt modelId="{805924BD-FBFB-42D6-81EC-BE8563E07D4A}" type="pres">
      <dgm:prSet presAssocID="{7D722D42-53A1-4759-97E2-D5457BDF659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2FA54E-4B8B-437F-BACC-8263D9A32D3D}" type="pres">
      <dgm:prSet presAssocID="{7D722D42-53A1-4759-97E2-D5457BDF6593}" presName="parTransOne" presStyleCnt="0"/>
      <dgm:spPr/>
      <dgm:t>
        <a:bodyPr/>
        <a:lstStyle/>
        <a:p>
          <a:endParaRPr lang="ru-RU"/>
        </a:p>
      </dgm:t>
    </dgm:pt>
    <dgm:pt modelId="{3CB6CB7E-FD59-4849-917B-14C24BE6C898}" type="pres">
      <dgm:prSet presAssocID="{7D722D42-53A1-4759-97E2-D5457BDF6593}" presName="horzOne" presStyleCnt="0"/>
      <dgm:spPr/>
      <dgm:t>
        <a:bodyPr/>
        <a:lstStyle/>
        <a:p>
          <a:endParaRPr lang="ru-RU"/>
        </a:p>
      </dgm:t>
    </dgm:pt>
    <dgm:pt modelId="{A781DEF1-3AAC-49DF-8761-53BA6A91422F}" type="pres">
      <dgm:prSet presAssocID="{C3118866-7FE7-491A-9E35-C717A0F5F81E}" presName="vertTwo" presStyleCnt="0"/>
      <dgm:spPr/>
      <dgm:t>
        <a:bodyPr/>
        <a:lstStyle/>
        <a:p>
          <a:endParaRPr lang="ru-RU"/>
        </a:p>
      </dgm:t>
    </dgm:pt>
    <dgm:pt modelId="{C790E285-03F7-4EA1-B594-8A54AE811EF4}" type="pres">
      <dgm:prSet presAssocID="{C3118866-7FE7-491A-9E35-C717A0F5F81E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24E729-94FD-4BC6-AB3B-76C26B82A106}" type="pres">
      <dgm:prSet presAssocID="{C3118866-7FE7-491A-9E35-C717A0F5F81E}" presName="horzTwo" presStyleCnt="0"/>
      <dgm:spPr/>
      <dgm:t>
        <a:bodyPr/>
        <a:lstStyle/>
        <a:p>
          <a:endParaRPr lang="ru-RU"/>
        </a:p>
      </dgm:t>
    </dgm:pt>
    <dgm:pt modelId="{CC9B361F-C03F-4D04-A4A6-F40DF9EBE28A}" type="pres">
      <dgm:prSet presAssocID="{5336F3B8-7B2C-4951-B92B-FB46AC7862CA}" presName="sibSpaceTwo" presStyleCnt="0"/>
      <dgm:spPr/>
      <dgm:t>
        <a:bodyPr/>
        <a:lstStyle/>
        <a:p>
          <a:endParaRPr lang="ru-RU"/>
        </a:p>
      </dgm:t>
    </dgm:pt>
    <dgm:pt modelId="{E05EB2BA-4A00-4550-9FEC-3F27C50A1F4E}" type="pres">
      <dgm:prSet presAssocID="{C9805FB8-607B-4228-B022-241A2AF70B7C}" presName="vertTwo" presStyleCnt="0"/>
      <dgm:spPr/>
      <dgm:t>
        <a:bodyPr/>
        <a:lstStyle/>
        <a:p>
          <a:endParaRPr lang="ru-RU"/>
        </a:p>
      </dgm:t>
    </dgm:pt>
    <dgm:pt modelId="{E09CA5AB-A3BC-42D0-A5E4-F49700C3B5CC}" type="pres">
      <dgm:prSet presAssocID="{C9805FB8-607B-4228-B022-241A2AF70B7C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31F3DD-C988-42B6-BCF6-77A1314036D0}" type="pres">
      <dgm:prSet presAssocID="{C9805FB8-607B-4228-B022-241A2AF70B7C}" presName="horzTwo" presStyleCnt="0"/>
      <dgm:spPr/>
      <dgm:t>
        <a:bodyPr/>
        <a:lstStyle/>
        <a:p>
          <a:endParaRPr lang="ru-RU"/>
        </a:p>
      </dgm:t>
    </dgm:pt>
    <dgm:pt modelId="{2294FBBF-1C4F-4DFE-A20B-46896FEC6125}" type="pres">
      <dgm:prSet presAssocID="{3491BAD4-70E7-4825-9C57-F4AE1D1CD605}" presName="sibSpaceTwo" presStyleCnt="0"/>
      <dgm:spPr/>
      <dgm:t>
        <a:bodyPr/>
        <a:lstStyle/>
        <a:p>
          <a:endParaRPr lang="ru-RU"/>
        </a:p>
      </dgm:t>
    </dgm:pt>
    <dgm:pt modelId="{423C94DB-9242-408A-A8EF-71AF5C270834}" type="pres">
      <dgm:prSet presAssocID="{3AAEFBCA-34B5-49D5-A578-7FCCDC7B7FCA}" presName="vertTwo" presStyleCnt="0"/>
      <dgm:spPr/>
      <dgm:t>
        <a:bodyPr/>
        <a:lstStyle/>
        <a:p>
          <a:endParaRPr lang="ru-RU"/>
        </a:p>
      </dgm:t>
    </dgm:pt>
    <dgm:pt modelId="{1FE0B6FB-42AE-44D9-9A09-D41A97B9BF5D}" type="pres">
      <dgm:prSet presAssocID="{3AAEFBCA-34B5-49D5-A578-7FCCDC7B7FCA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E2B736-49B3-491E-B71B-DAE63C66364C}" type="pres">
      <dgm:prSet presAssocID="{3AAEFBCA-34B5-49D5-A578-7FCCDC7B7FCA}" presName="horzTwo" presStyleCnt="0"/>
      <dgm:spPr/>
      <dgm:t>
        <a:bodyPr/>
        <a:lstStyle/>
        <a:p>
          <a:endParaRPr lang="ru-RU"/>
        </a:p>
      </dgm:t>
    </dgm:pt>
    <dgm:pt modelId="{7DC71F80-DB86-46E0-9241-D83C1E6E9579}" type="pres">
      <dgm:prSet presAssocID="{D05A50D0-A662-444E-B7B8-C2F8FAF97834}" presName="sibSpaceTwo" presStyleCnt="0"/>
      <dgm:spPr/>
      <dgm:t>
        <a:bodyPr/>
        <a:lstStyle/>
        <a:p>
          <a:endParaRPr lang="ru-RU"/>
        </a:p>
      </dgm:t>
    </dgm:pt>
    <dgm:pt modelId="{8C5CEE09-FBFD-4E0E-8166-DE7C5C177ECF}" type="pres">
      <dgm:prSet presAssocID="{380A788C-582F-48E4-896C-677840EBE020}" presName="vertTwo" presStyleCnt="0"/>
      <dgm:spPr/>
      <dgm:t>
        <a:bodyPr/>
        <a:lstStyle/>
        <a:p>
          <a:endParaRPr lang="ru-RU"/>
        </a:p>
      </dgm:t>
    </dgm:pt>
    <dgm:pt modelId="{AE5DB1AA-187C-4EC6-8689-010466D161FB}" type="pres">
      <dgm:prSet presAssocID="{380A788C-582F-48E4-896C-677840EBE020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C6C288-5BB7-466F-AC60-D846AE8B360E}" type="pres">
      <dgm:prSet presAssocID="{380A788C-582F-48E4-896C-677840EBE020}" presName="horzTwo" presStyleCnt="0"/>
      <dgm:spPr/>
      <dgm:t>
        <a:bodyPr/>
        <a:lstStyle/>
        <a:p>
          <a:endParaRPr lang="ru-RU"/>
        </a:p>
      </dgm:t>
    </dgm:pt>
    <dgm:pt modelId="{F3A6F255-E7EC-426C-A084-A72DBC5AA2E6}" type="pres">
      <dgm:prSet presAssocID="{148FCCAF-4639-427B-8E6C-8A0A1C700F8C}" presName="sibSpaceTwo" presStyleCnt="0"/>
      <dgm:spPr/>
      <dgm:t>
        <a:bodyPr/>
        <a:lstStyle/>
        <a:p>
          <a:endParaRPr lang="ru-RU"/>
        </a:p>
      </dgm:t>
    </dgm:pt>
    <dgm:pt modelId="{EF6240D8-F994-4890-8282-09058F5C19DC}" type="pres">
      <dgm:prSet presAssocID="{9010848D-16A1-43CC-BD37-0605ABBCB4EB}" presName="vertTwo" presStyleCnt="0"/>
      <dgm:spPr/>
      <dgm:t>
        <a:bodyPr/>
        <a:lstStyle/>
        <a:p>
          <a:endParaRPr lang="ru-RU"/>
        </a:p>
      </dgm:t>
    </dgm:pt>
    <dgm:pt modelId="{02423761-59AF-42D3-ADF4-7BA50568F18F}" type="pres">
      <dgm:prSet presAssocID="{9010848D-16A1-43CC-BD37-0605ABBCB4EB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969DE2-1591-417B-A942-828963A10F26}" type="pres">
      <dgm:prSet presAssocID="{9010848D-16A1-43CC-BD37-0605ABBCB4EB}" presName="horzTwo" presStyleCnt="0"/>
      <dgm:spPr/>
      <dgm:t>
        <a:bodyPr/>
        <a:lstStyle/>
        <a:p>
          <a:endParaRPr lang="ru-RU"/>
        </a:p>
      </dgm:t>
    </dgm:pt>
  </dgm:ptLst>
  <dgm:cxnLst>
    <dgm:cxn modelId="{20C69F76-FE3D-429E-BC7F-CFB6FF55358C}" type="presOf" srcId="{3AAEFBCA-34B5-49D5-A578-7FCCDC7B7FCA}" destId="{1FE0B6FB-42AE-44D9-9A09-D41A97B9BF5D}" srcOrd="0" destOrd="0" presId="urn:microsoft.com/office/officeart/2005/8/layout/hierarchy4"/>
    <dgm:cxn modelId="{E5B141FC-EC1E-4113-ADA0-4C44E51CD343}" srcId="{7D722D42-53A1-4759-97E2-D5457BDF6593}" destId="{380A788C-582F-48E4-896C-677840EBE020}" srcOrd="3" destOrd="0" parTransId="{DC6F49B5-4AC8-460E-B986-725B47481FDF}" sibTransId="{148FCCAF-4639-427B-8E6C-8A0A1C700F8C}"/>
    <dgm:cxn modelId="{81F2AC98-72F8-406A-9FEF-D0DBBAAF3083}" type="presOf" srcId="{DF70A1C8-FCDA-4F97-9F7B-43CEDDC567D6}" destId="{5DBD1C7D-7869-4B01-95FA-DA717ED2CBF1}" srcOrd="0" destOrd="0" presId="urn:microsoft.com/office/officeart/2005/8/layout/hierarchy4"/>
    <dgm:cxn modelId="{044250DC-8687-4713-A7A4-44D3D77B4A97}" srcId="{7D722D42-53A1-4759-97E2-D5457BDF6593}" destId="{C3118866-7FE7-491A-9E35-C717A0F5F81E}" srcOrd="0" destOrd="0" parTransId="{F613007F-E569-443D-9F80-3B42744481A2}" sibTransId="{5336F3B8-7B2C-4951-B92B-FB46AC7862CA}"/>
    <dgm:cxn modelId="{EA3CA1BA-3F69-43A6-8DDB-0D17E4997441}" srcId="{7D722D42-53A1-4759-97E2-D5457BDF6593}" destId="{3AAEFBCA-34B5-49D5-A578-7FCCDC7B7FCA}" srcOrd="2" destOrd="0" parTransId="{8220F681-D97F-4C8B-8D67-6C45D78F15DE}" sibTransId="{D05A50D0-A662-444E-B7B8-C2F8FAF97834}"/>
    <dgm:cxn modelId="{AFF7013D-658C-494D-A4E8-95FF33F99427}" srcId="{7D722D42-53A1-4759-97E2-D5457BDF6593}" destId="{9010848D-16A1-43CC-BD37-0605ABBCB4EB}" srcOrd="4" destOrd="0" parTransId="{186B436A-F203-41B6-B716-434B05B0EDEB}" sibTransId="{6AAE79DB-3B1B-4ACF-8E9B-2F10840DE3CE}"/>
    <dgm:cxn modelId="{AECC9D48-EE7D-41DD-8B04-C82FC6A6ECA6}" type="presOf" srcId="{7D722D42-53A1-4759-97E2-D5457BDF6593}" destId="{805924BD-FBFB-42D6-81EC-BE8563E07D4A}" srcOrd="0" destOrd="0" presId="urn:microsoft.com/office/officeart/2005/8/layout/hierarchy4"/>
    <dgm:cxn modelId="{B1D00C32-B245-4029-80B8-D75ABEB87664}" type="presOf" srcId="{9010848D-16A1-43CC-BD37-0605ABBCB4EB}" destId="{02423761-59AF-42D3-ADF4-7BA50568F18F}" srcOrd="0" destOrd="0" presId="urn:microsoft.com/office/officeart/2005/8/layout/hierarchy4"/>
    <dgm:cxn modelId="{D100A3AF-5782-414D-A1DF-7DFB931B0B0A}" type="presOf" srcId="{380A788C-582F-48E4-896C-677840EBE020}" destId="{AE5DB1AA-187C-4EC6-8689-010466D161FB}" srcOrd="0" destOrd="0" presId="urn:microsoft.com/office/officeart/2005/8/layout/hierarchy4"/>
    <dgm:cxn modelId="{C37AD410-64A4-4EBA-A721-025F4BB88709}" srcId="{DF70A1C8-FCDA-4F97-9F7B-43CEDDC567D6}" destId="{7D722D42-53A1-4759-97E2-D5457BDF6593}" srcOrd="0" destOrd="0" parTransId="{460847D7-3F15-466C-A41C-B3ECF3FC06A4}" sibTransId="{4513BC44-41DE-4B42-AFDD-B29C93EAC96A}"/>
    <dgm:cxn modelId="{6974412A-D045-4FA1-8851-3E6F99E1107C}" type="presOf" srcId="{C3118866-7FE7-491A-9E35-C717A0F5F81E}" destId="{C790E285-03F7-4EA1-B594-8A54AE811EF4}" srcOrd="0" destOrd="0" presId="urn:microsoft.com/office/officeart/2005/8/layout/hierarchy4"/>
    <dgm:cxn modelId="{97CB34A8-28DD-4E3D-8A82-90C9B7366D72}" type="presOf" srcId="{C9805FB8-607B-4228-B022-241A2AF70B7C}" destId="{E09CA5AB-A3BC-42D0-A5E4-F49700C3B5CC}" srcOrd="0" destOrd="0" presId="urn:microsoft.com/office/officeart/2005/8/layout/hierarchy4"/>
    <dgm:cxn modelId="{B7ED75C8-6575-469D-A516-5611919D8A1F}" srcId="{7D722D42-53A1-4759-97E2-D5457BDF6593}" destId="{C9805FB8-607B-4228-B022-241A2AF70B7C}" srcOrd="1" destOrd="0" parTransId="{B5B683CD-8F06-4AC7-9F19-04B9B7ABCB81}" sibTransId="{3491BAD4-70E7-4825-9C57-F4AE1D1CD605}"/>
    <dgm:cxn modelId="{524AD30D-DF19-4770-8C83-3B510F61FA09}" type="presParOf" srcId="{5DBD1C7D-7869-4B01-95FA-DA717ED2CBF1}" destId="{CDA700D9-B5E1-425F-8ED5-C2F67DC6A025}" srcOrd="0" destOrd="0" presId="urn:microsoft.com/office/officeart/2005/8/layout/hierarchy4"/>
    <dgm:cxn modelId="{B7872C32-32EF-42F5-A597-7570B95F3011}" type="presParOf" srcId="{CDA700D9-B5E1-425F-8ED5-C2F67DC6A025}" destId="{805924BD-FBFB-42D6-81EC-BE8563E07D4A}" srcOrd="0" destOrd="0" presId="urn:microsoft.com/office/officeart/2005/8/layout/hierarchy4"/>
    <dgm:cxn modelId="{302C195C-A0B4-42CD-8420-52874915DCE2}" type="presParOf" srcId="{CDA700D9-B5E1-425F-8ED5-C2F67DC6A025}" destId="{172FA54E-4B8B-437F-BACC-8263D9A32D3D}" srcOrd="1" destOrd="0" presId="urn:microsoft.com/office/officeart/2005/8/layout/hierarchy4"/>
    <dgm:cxn modelId="{92B9B3FF-230C-4FB5-82F4-B460C7B4D89B}" type="presParOf" srcId="{CDA700D9-B5E1-425F-8ED5-C2F67DC6A025}" destId="{3CB6CB7E-FD59-4849-917B-14C24BE6C898}" srcOrd="2" destOrd="0" presId="urn:microsoft.com/office/officeart/2005/8/layout/hierarchy4"/>
    <dgm:cxn modelId="{9BC9BCB6-0F13-49BC-AE77-250CDDFAF65B}" type="presParOf" srcId="{3CB6CB7E-FD59-4849-917B-14C24BE6C898}" destId="{A781DEF1-3AAC-49DF-8761-53BA6A91422F}" srcOrd="0" destOrd="0" presId="urn:microsoft.com/office/officeart/2005/8/layout/hierarchy4"/>
    <dgm:cxn modelId="{725A9A00-3620-4DFC-8F9F-A56A5928613E}" type="presParOf" srcId="{A781DEF1-3AAC-49DF-8761-53BA6A91422F}" destId="{C790E285-03F7-4EA1-B594-8A54AE811EF4}" srcOrd="0" destOrd="0" presId="urn:microsoft.com/office/officeart/2005/8/layout/hierarchy4"/>
    <dgm:cxn modelId="{F3BF2F43-4708-4E6A-89B7-9FB761685C01}" type="presParOf" srcId="{A781DEF1-3AAC-49DF-8761-53BA6A91422F}" destId="{6724E729-94FD-4BC6-AB3B-76C26B82A106}" srcOrd="1" destOrd="0" presId="urn:microsoft.com/office/officeart/2005/8/layout/hierarchy4"/>
    <dgm:cxn modelId="{029A5D65-F701-42AE-99D5-BBEA73379110}" type="presParOf" srcId="{3CB6CB7E-FD59-4849-917B-14C24BE6C898}" destId="{CC9B361F-C03F-4D04-A4A6-F40DF9EBE28A}" srcOrd="1" destOrd="0" presId="urn:microsoft.com/office/officeart/2005/8/layout/hierarchy4"/>
    <dgm:cxn modelId="{BD00ADF9-A210-498C-B3FB-8BF3DE665BF1}" type="presParOf" srcId="{3CB6CB7E-FD59-4849-917B-14C24BE6C898}" destId="{E05EB2BA-4A00-4550-9FEC-3F27C50A1F4E}" srcOrd="2" destOrd="0" presId="urn:microsoft.com/office/officeart/2005/8/layout/hierarchy4"/>
    <dgm:cxn modelId="{0F2A300D-80A0-47EC-91E6-9B49196560C9}" type="presParOf" srcId="{E05EB2BA-4A00-4550-9FEC-3F27C50A1F4E}" destId="{E09CA5AB-A3BC-42D0-A5E4-F49700C3B5CC}" srcOrd="0" destOrd="0" presId="urn:microsoft.com/office/officeart/2005/8/layout/hierarchy4"/>
    <dgm:cxn modelId="{285B1B01-9BC1-453E-9C78-78EFA86DB52A}" type="presParOf" srcId="{E05EB2BA-4A00-4550-9FEC-3F27C50A1F4E}" destId="{3C31F3DD-C988-42B6-BCF6-77A1314036D0}" srcOrd="1" destOrd="0" presId="urn:microsoft.com/office/officeart/2005/8/layout/hierarchy4"/>
    <dgm:cxn modelId="{427D3F18-34A6-4872-AC38-774A369A8F88}" type="presParOf" srcId="{3CB6CB7E-FD59-4849-917B-14C24BE6C898}" destId="{2294FBBF-1C4F-4DFE-A20B-46896FEC6125}" srcOrd="3" destOrd="0" presId="urn:microsoft.com/office/officeart/2005/8/layout/hierarchy4"/>
    <dgm:cxn modelId="{896CDD21-0D63-411D-9E59-05730A079019}" type="presParOf" srcId="{3CB6CB7E-FD59-4849-917B-14C24BE6C898}" destId="{423C94DB-9242-408A-A8EF-71AF5C270834}" srcOrd="4" destOrd="0" presId="urn:microsoft.com/office/officeart/2005/8/layout/hierarchy4"/>
    <dgm:cxn modelId="{2D580F58-A046-4E3C-BB94-AF7D60DF5306}" type="presParOf" srcId="{423C94DB-9242-408A-A8EF-71AF5C270834}" destId="{1FE0B6FB-42AE-44D9-9A09-D41A97B9BF5D}" srcOrd="0" destOrd="0" presId="urn:microsoft.com/office/officeart/2005/8/layout/hierarchy4"/>
    <dgm:cxn modelId="{69A0D774-0A16-4810-AB07-44622B93B058}" type="presParOf" srcId="{423C94DB-9242-408A-A8EF-71AF5C270834}" destId="{BDE2B736-49B3-491E-B71B-DAE63C66364C}" srcOrd="1" destOrd="0" presId="urn:microsoft.com/office/officeart/2005/8/layout/hierarchy4"/>
    <dgm:cxn modelId="{72942204-50CE-43F7-AC66-A1BB8FE0AEE2}" type="presParOf" srcId="{3CB6CB7E-FD59-4849-917B-14C24BE6C898}" destId="{7DC71F80-DB86-46E0-9241-D83C1E6E9579}" srcOrd="5" destOrd="0" presId="urn:microsoft.com/office/officeart/2005/8/layout/hierarchy4"/>
    <dgm:cxn modelId="{9249FA23-5BCA-4440-8879-C2D5C67AA419}" type="presParOf" srcId="{3CB6CB7E-FD59-4849-917B-14C24BE6C898}" destId="{8C5CEE09-FBFD-4E0E-8166-DE7C5C177ECF}" srcOrd="6" destOrd="0" presId="urn:microsoft.com/office/officeart/2005/8/layout/hierarchy4"/>
    <dgm:cxn modelId="{942C439E-2794-47A0-8698-10B75E70B104}" type="presParOf" srcId="{8C5CEE09-FBFD-4E0E-8166-DE7C5C177ECF}" destId="{AE5DB1AA-187C-4EC6-8689-010466D161FB}" srcOrd="0" destOrd="0" presId="urn:microsoft.com/office/officeart/2005/8/layout/hierarchy4"/>
    <dgm:cxn modelId="{C4F434E9-8195-4B2F-9997-AA473CA7F2DE}" type="presParOf" srcId="{8C5CEE09-FBFD-4E0E-8166-DE7C5C177ECF}" destId="{8FC6C288-5BB7-466F-AC60-D846AE8B360E}" srcOrd="1" destOrd="0" presId="urn:microsoft.com/office/officeart/2005/8/layout/hierarchy4"/>
    <dgm:cxn modelId="{13B7EF67-0814-4D52-8E8E-85A988CBDB71}" type="presParOf" srcId="{3CB6CB7E-FD59-4849-917B-14C24BE6C898}" destId="{F3A6F255-E7EC-426C-A084-A72DBC5AA2E6}" srcOrd="7" destOrd="0" presId="urn:microsoft.com/office/officeart/2005/8/layout/hierarchy4"/>
    <dgm:cxn modelId="{C749C417-BBB2-43EF-B963-549CD0361A84}" type="presParOf" srcId="{3CB6CB7E-FD59-4849-917B-14C24BE6C898}" destId="{EF6240D8-F994-4890-8282-09058F5C19DC}" srcOrd="8" destOrd="0" presId="urn:microsoft.com/office/officeart/2005/8/layout/hierarchy4"/>
    <dgm:cxn modelId="{8E873095-9C65-4D9C-9211-59C391E5E825}" type="presParOf" srcId="{EF6240D8-F994-4890-8282-09058F5C19DC}" destId="{02423761-59AF-42D3-ADF4-7BA50568F18F}" srcOrd="0" destOrd="0" presId="urn:microsoft.com/office/officeart/2005/8/layout/hierarchy4"/>
    <dgm:cxn modelId="{A17559DD-BA00-4ABB-AAE1-3BFE87C7B6B3}" type="presParOf" srcId="{EF6240D8-F994-4890-8282-09058F5C19DC}" destId="{1F969DE2-1591-417B-A942-828963A10F26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0E03A2-2BCA-445C-AF2B-D301BAC4D535}" type="doc">
      <dgm:prSet loTypeId="urn:microsoft.com/office/officeart/2005/8/layout/vList3" loCatId="list" qsTypeId="urn:microsoft.com/office/officeart/2005/8/quickstyle/3d4" qsCatId="3D" csTypeId="urn:microsoft.com/office/officeart/2005/8/colors/accent2_5" csCatId="accent2" phldr="1"/>
      <dgm:spPr/>
    </dgm:pt>
    <dgm:pt modelId="{DC3190B2-7530-4FF8-8DAC-6641ACD43B34}">
      <dgm:prSet phldrT="[Текст]"/>
      <dgm:spPr/>
      <dgm:t>
        <a:bodyPr/>
        <a:lstStyle/>
        <a:p>
          <a:r>
            <a:rPr lang="ru-RU" dirty="0" smtClean="0"/>
            <a:t>Обучение действиям в опасных ситуациях повседневной жизни </a:t>
          </a:r>
          <a:endParaRPr lang="ru-RU" dirty="0"/>
        </a:p>
      </dgm:t>
    </dgm:pt>
    <dgm:pt modelId="{4328B302-A08D-4680-B7B0-4FAEC77CD5F8}" type="parTrans" cxnId="{2C368A8E-DD92-4E18-8606-458C7630482C}">
      <dgm:prSet/>
      <dgm:spPr/>
      <dgm:t>
        <a:bodyPr/>
        <a:lstStyle/>
        <a:p>
          <a:endParaRPr lang="ru-RU"/>
        </a:p>
      </dgm:t>
    </dgm:pt>
    <dgm:pt modelId="{F5B951BD-246B-40A2-90EE-88C3B8008238}" type="sibTrans" cxnId="{2C368A8E-DD92-4E18-8606-458C7630482C}">
      <dgm:prSet/>
      <dgm:spPr/>
      <dgm:t>
        <a:bodyPr/>
        <a:lstStyle/>
        <a:p>
          <a:endParaRPr lang="ru-RU"/>
        </a:p>
      </dgm:t>
    </dgm:pt>
    <dgm:pt modelId="{094620DA-9736-4F13-9182-4706C474A49A}">
      <dgm:prSet phldrT="[Текст]"/>
      <dgm:spPr/>
      <dgm:t>
        <a:bodyPr/>
        <a:lstStyle/>
        <a:p>
          <a:r>
            <a:rPr lang="ru-RU" dirty="0" smtClean="0"/>
            <a:t>Обучение действиям в чрезвычайных ситуациях природного и техногенного характера</a:t>
          </a:r>
          <a:endParaRPr lang="ru-RU" dirty="0"/>
        </a:p>
      </dgm:t>
    </dgm:pt>
    <dgm:pt modelId="{09D1417C-996C-4390-B9DD-3C75B700DCD3}" type="parTrans" cxnId="{8969F7F2-5AB8-413A-A19C-820F0A4C1C0F}">
      <dgm:prSet/>
      <dgm:spPr/>
      <dgm:t>
        <a:bodyPr/>
        <a:lstStyle/>
        <a:p>
          <a:endParaRPr lang="ru-RU"/>
        </a:p>
      </dgm:t>
    </dgm:pt>
    <dgm:pt modelId="{1218914B-B9C4-4A1E-B42A-AF109643D623}" type="sibTrans" cxnId="{8969F7F2-5AB8-413A-A19C-820F0A4C1C0F}">
      <dgm:prSet/>
      <dgm:spPr/>
      <dgm:t>
        <a:bodyPr/>
        <a:lstStyle/>
        <a:p>
          <a:endParaRPr lang="ru-RU"/>
        </a:p>
      </dgm:t>
    </dgm:pt>
    <dgm:pt modelId="{102BC36A-05EB-45CF-9015-C13A9207ADFC}">
      <dgm:prSet phldrT="[Текст]"/>
      <dgm:spPr/>
      <dgm:t>
        <a:bodyPr/>
        <a:lstStyle/>
        <a:p>
          <a:r>
            <a:rPr lang="ru-RU" dirty="0" smtClean="0"/>
            <a:t>Обучение оказанию первой медицинской помощи</a:t>
          </a:r>
          <a:endParaRPr lang="ru-RU" dirty="0"/>
        </a:p>
      </dgm:t>
    </dgm:pt>
    <dgm:pt modelId="{2E4FC586-5117-44AB-8ED7-1C60FE5BCAE4}" type="parTrans" cxnId="{459813CE-A001-45EF-8074-2DA7A1960394}">
      <dgm:prSet/>
      <dgm:spPr/>
      <dgm:t>
        <a:bodyPr/>
        <a:lstStyle/>
        <a:p>
          <a:endParaRPr lang="ru-RU"/>
        </a:p>
      </dgm:t>
    </dgm:pt>
    <dgm:pt modelId="{0EB0CB42-93D7-4049-B263-185FBF44FF01}" type="sibTrans" cxnId="{459813CE-A001-45EF-8074-2DA7A1960394}">
      <dgm:prSet/>
      <dgm:spPr/>
      <dgm:t>
        <a:bodyPr/>
        <a:lstStyle/>
        <a:p>
          <a:endParaRPr lang="ru-RU"/>
        </a:p>
      </dgm:t>
    </dgm:pt>
    <dgm:pt modelId="{0D70CFCD-96C4-4BA7-AA6D-8C9E9D78AAAF}">
      <dgm:prSet/>
      <dgm:spPr/>
      <dgm:t>
        <a:bodyPr/>
        <a:lstStyle/>
        <a:p>
          <a:r>
            <a:rPr lang="ru-RU" dirty="0" smtClean="0"/>
            <a:t>Приобщение к здоровому образу жизни</a:t>
          </a:r>
          <a:endParaRPr lang="ru-RU" dirty="0"/>
        </a:p>
      </dgm:t>
    </dgm:pt>
    <dgm:pt modelId="{A910789E-FFD3-4C15-8231-B951FCC67D77}" type="parTrans" cxnId="{86992770-B44E-4767-8FCD-75BD8D75AAB8}">
      <dgm:prSet/>
      <dgm:spPr/>
      <dgm:t>
        <a:bodyPr/>
        <a:lstStyle/>
        <a:p>
          <a:endParaRPr lang="ru-RU"/>
        </a:p>
      </dgm:t>
    </dgm:pt>
    <dgm:pt modelId="{8758D23A-E610-497D-826B-55CB76B3CBE9}" type="sibTrans" cxnId="{86992770-B44E-4767-8FCD-75BD8D75AAB8}">
      <dgm:prSet/>
      <dgm:spPr/>
      <dgm:t>
        <a:bodyPr/>
        <a:lstStyle/>
        <a:p>
          <a:endParaRPr lang="ru-RU"/>
        </a:p>
      </dgm:t>
    </dgm:pt>
    <dgm:pt modelId="{064B6850-FBB4-4F68-83D3-0DBF83911BCC}">
      <dgm:prSet/>
      <dgm:spPr/>
      <dgm:t>
        <a:bodyPr/>
        <a:lstStyle/>
        <a:p>
          <a:r>
            <a:rPr lang="ru-RU" dirty="0" smtClean="0"/>
            <a:t>Духовное и военно-патриотическое воспитание</a:t>
          </a:r>
          <a:endParaRPr lang="ru-RU" dirty="0"/>
        </a:p>
      </dgm:t>
    </dgm:pt>
    <dgm:pt modelId="{7C737E5D-C1ED-4DF4-AABA-C573AE14D534}" type="parTrans" cxnId="{A7B33078-0C18-4A2D-8617-B5DFF3D66560}">
      <dgm:prSet/>
      <dgm:spPr/>
      <dgm:t>
        <a:bodyPr/>
        <a:lstStyle/>
        <a:p>
          <a:endParaRPr lang="ru-RU"/>
        </a:p>
      </dgm:t>
    </dgm:pt>
    <dgm:pt modelId="{8B1E394F-E096-4195-93A3-7C57AB4619D4}" type="sibTrans" cxnId="{A7B33078-0C18-4A2D-8617-B5DFF3D66560}">
      <dgm:prSet/>
      <dgm:spPr/>
      <dgm:t>
        <a:bodyPr/>
        <a:lstStyle/>
        <a:p>
          <a:endParaRPr lang="ru-RU"/>
        </a:p>
      </dgm:t>
    </dgm:pt>
    <dgm:pt modelId="{A0C7E3E4-8ED6-487C-96E6-5E21AE388747}" type="pres">
      <dgm:prSet presAssocID="{A50E03A2-2BCA-445C-AF2B-D301BAC4D535}" presName="linearFlow" presStyleCnt="0">
        <dgm:presLayoutVars>
          <dgm:dir/>
          <dgm:resizeHandles val="exact"/>
        </dgm:presLayoutVars>
      </dgm:prSet>
      <dgm:spPr/>
    </dgm:pt>
    <dgm:pt modelId="{64F233D6-AB17-4DF8-9777-FD993D831391}" type="pres">
      <dgm:prSet presAssocID="{DC3190B2-7530-4FF8-8DAC-6641ACD43B34}" presName="composite" presStyleCnt="0"/>
      <dgm:spPr/>
    </dgm:pt>
    <dgm:pt modelId="{5B2E00D3-8F2C-4872-BCF4-39568834490A}" type="pres">
      <dgm:prSet presAssocID="{DC3190B2-7530-4FF8-8DAC-6641ACD43B34}" presName="imgShp" presStyleLbl="fgImgPlace1" presStyleIdx="0" presStyleCnt="5"/>
      <dgm:spPr/>
    </dgm:pt>
    <dgm:pt modelId="{47292453-8EEC-4625-BFDE-E39D4F5D44AA}" type="pres">
      <dgm:prSet presAssocID="{DC3190B2-7530-4FF8-8DAC-6641ACD43B34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4C021-15BD-435C-A95C-B6135355DEBA}" type="pres">
      <dgm:prSet presAssocID="{F5B951BD-246B-40A2-90EE-88C3B8008238}" presName="spacing" presStyleCnt="0"/>
      <dgm:spPr/>
    </dgm:pt>
    <dgm:pt modelId="{50561FF7-081C-47C4-92D7-1B6D07C4BE2C}" type="pres">
      <dgm:prSet presAssocID="{094620DA-9736-4F13-9182-4706C474A49A}" presName="composite" presStyleCnt="0"/>
      <dgm:spPr/>
    </dgm:pt>
    <dgm:pt modelId="{BBD53B03-D8F7-4977-A22C-C9C8DC008DC2}" type="pres">
      <dgm:prSet presAssocID="{094620DA-9736-4F13-9182-4706C474A49A}" presName="imgShp" presStyleLbl="fgImgPlace1" presStyleIdx="1" presStyleCnt="5"/>
      <dgm:spPr/>
    </dgm:pt>
    <dgm:pt modelId="{B9611822-CB04-4669-875C-A45D852F4616}" type="pres">
      <dgm:prSet presAssocID="{094620DA-9736-4F13-9182-4706C474A49A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5A584F-48A5-4A33-8D55-FD4B3AEFD9CE}" type="pres">
      <dgm:prSet presAssocID="{1218914B-B9C4-4A1E-B42A-AF109643D623}" presName="spacing" presStyleCnt="0"/>
      <dgm:spPr/>
    </dgm:pt>
    <dgm:pt modelId="{9AA3D86C-2118-4B8C-A136-4EB6E31B7E8B}" type="pres">
      <dgm:prSet presAssocID="{102BC36A-05EB-45CF-9015-C13A9207ADFC}" presName="composite" presStyleCnt="0"/>
      <dgm:spPr/>
    </dgm:pt>
    <dgm:pt modelId="{5CE0A329-D9F3-4035-B08B-F5DB01339D54}" type="pres">
      <dgm:prSet presAssocID="{102BC36A-05EB-45CF-9015-C13A9207ADFC}" presName="imgShp" presStyleLbl="fgImgPlace1" presStyleIdx="2" presStyleCnt="5"/>
      <dgm:spPr/>
    </dgm:pt>
    <dgm:pt modelId="{F6D91393-EB37-402C-A2AF-69244BC922DB}" type="pres">
      <dgm:prSet presAssocID="{102BC36A-05EB-45CF-9015-C13A9207ADFC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93D1E-0F28-4977-8E19-2217BB59AFEB}" type="pres">
      <dgm:prSet presAssocID="{0EB0CB42-93D7-4049-B263-185FBF44FF01}" presName="spacing" presStyleCnt="0"/>
      <dgm:spPr/>
    </dgm:pt>
    <dgm:pt modelId="{9D1EE6D0-2B58-4919-B7AE-A1EDA9CE2240}" type="pres">
      <dgm:prSet presAssocID="{0D70CFCD-96C4-4BA7-AA6D-8C9E9D78AAAF}" presName="composite" presStyleCnt="0"/>
      <dgm:spPr/>
    </dgm:pt>
    <dgm:pt modelId="{57E345BC-DBF6-4320-A6A8-3B9D62B2DEC4}" type="pres">
      <dgm:prSet presAssocID="{0D70CFCD-96C4-4BA7-AA6D-8C9E9D78AAAF}" presName="imgShp" presStyleLbl="fgImgPlace1" presStyleIdx="3" presStyleCnt="5"/>
      <dgm:spPr/>
    </dgm:pt>
    <dgm:pt modelId="{1C3DBC5B-0F36-40B1-840E-CDFCE73CD325}" type="pres">
      <dgm:prSet presAssocID="{0D70CFCD-96C4-4BA7-AA6D-8C9E9D78AAAF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FCAD71-EBB3-4F00-BC0A-9051D02144C6}" type="pres">
      <dgm:prSet presAssocID="{8758D23A-E610-497D-826B-55CB76B3CBE9}" presName="spacing" presStyleCnt="0"/>
      <dgm:spPr/>
    </dgm:pt>
    <dgm:pt modelId="{8F118EA7-A9D1-4E60-B323-882159E0DED6}" type="pres">
      <dgm:prSet presAssocID="{064B6850-FBB4-4F68-83D3-0DBF83911BCC}" presName="composite" presStyleCnt="0"/>
      <dgm:spPr/>
    </dgm:pt>
    <dgm:pt modelId="{1300704F-579E-484E-A400-91238A3E92A8}" type="pres">
      <dgm:prSet presAssocID="{064B6850-FBB4-4F68-83D3-0DBF83911BCC}" presName="imgShp" presStyleLbl="fgImgPlace1" presStyleIdx="4" presStyleCnt="5"/>
      <dgm:spPr/>
    </dgm:pt>
    <dgm:pt modelId="{1610E2FD-FBB4-4EB9-9E44-74D09EBA624C}" type="pres">
      <dgm:prSet presAssocID="{064B6850-FBB4-4F68-83D3-0DBF83911BCC}" presName="txShp" presStyleLbl="node1" presStyleIdx="4" presStyleCnt="5" custLinFactNeighborX="-637" custLinFactNeighborY="-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368A8E-DD92-4E18-8606-458C7630482C}" srcId="{A50E03A2-2BCA-445C-AF2B-D301BAC4D535}" destId="{DC3190B2-7530-4FF8-8DAC-6641ACD43B34}" srcOrd="0" destOrd="0" parTransId="{4328B302-A08D-4680-B7B0-4FAEC77CD5F8}" sibTransId="{F5B951BD-246B-40A2-90EE-88C3B8008238}"/>
    <dgm:cxn modelId="{63A2C6D3-CB89-4126-B659-87A34AE07648}" type="presOf" srcId="{064B6850-FBB4-4F68-83D3-0DBF83911BCC}" destId="{1610E2FD-FBB4-4EB9-9E44-74D09EBA624C}" srcOrd="0" destOrd="0" presId="urn:microsoft.com/office/officeart/2005/8/layout/vList3"/>
    <dgm:cxn modelId="{459813CE-A001-45EF-8074-2DA7A1960394}" srcId="{A50E03A2-2BCA-445C-AF2B-D301BAC4D535}" destId="{102BC36A-05EB-45CF-9015-C13A9207ADFC}" srcOrd="2" destOrd="0" parTransId="{2E4FC586-5117-44AB-8ED7-1C60FE5BCAE4}" sibTransId="{0EB0CB42-93D7-4049-B263-185FBF44FF01}"/>
    <dgm:cxn modelId="{90FB7DE0-B8C9-49EB-BE7F-FD33F4867804}" type="presOf" srcId="{A50E03A2-2BCA-445C-AF2B-D301BAC4D535}" destId="{A0C7E3E4-8ED6-487C-96E6-5E21AE388747}" srcOrd="0" destOrd="0" presId="urn:microsoft.com/office/officeart/2005/8/layout/vList3"/>
    <dgm:cxn modelId="{A7B33078-0C18-4A2D-8617-B5DFF3D66560}" srcId="{A50E03A2-2BCA-445C-AF2B-D301BAC4D535}" destId="{064B6850-FBB4-4F68-83D3-0DBF83911BCC}" srcOrd="4" destOrd="0" parTransId="{7C737E5D-C1ED-4DF4-AABA-C573AE14D534}" sibTransId="{8B1E394F-E096-4195-93A3-7C57AB4619D4}"/>
    <dgm:cxn modelId="{705CDBFB-5A4A-4100-AF1A-00FABB2753F4}" type="presOf" srcId="{102BC36A-05EB-45CF-9015-C13A9207ADFC}" destId="{F6D91393-EB37-402C-A2AF-69244BC922DB}" srcOrd="0" destOrd="0" presId="urn:microsoft.com/office/officeart/2005/8/layout/vList3"/>
    <dgm:cxn modelId="{86992770-B44E-4767-8FCD-75BD8D75AAB8}" srcId="{A50E03A2-2BCA-445C-AF2B-D301BAC4D535}" destId="{0D70CFCD-96C4-4BA7-AA6D-8C9E9D78AAAF}" srcOrd="3" destOrd="0" parTransId="{A910789E-FFD3-4C15-8231-B951FCC67D77}" sibTransId="{8758D23A-E610-497D-826B-55CB76B3CBE9}"/>
    <dgm:cxn modelId="{8969F7F2-5AB8-413A-A19C-820F0A4C1C0F}" srcId="{A50E03A2-2BCA-445C-AF2B-D301BAC4D535}" destId="{094620DA-9736-4F13-9182-4706C474A49A}" srcOrd="1" destOrd="0" parTransId="{09D1417C-996C-4390-B9DD-3C75B700DCD3}" sibTransId="{1218914B-B9C4-4A1E-B42A-AF109643D623}"/>
    <dgm:cxn modelId="{5E8788E8-A813-43C9-A269-E0B2875C0266}" type="presOf" srcId="{0D70CFCD-96C4-4BA7-AA6D-8C9E9D78AAAF}" destId="{1C3DBC5B-0F36-40B1-840E-CDFCE73CD325}" srcOrd="0" destOrd="0" presId="urn:microsoft.com/office/officeart/2005/8/layout/vList3"/>
    <dgm:cxn modelId="{CB710920-BB72-46E2-A932-66E1F1464AA7}" type="presOf" srcId="{DC3190B2-7530-4FF8-8DAC-6641ACD43B34}" destId="{47292453-8EEC-4625-BFDE-E39D4F5D44AA}" srcOrd="0" destOrd="0" presId="urn:microsoft.com/office/officeart/2005/8/layout/vList3"/>
    <dgm:cxn modelId="{A06E9E16-5902-4F46-A3A1-8C4A18A7FAB7}" type="presOf" srcId="{094620DA-9736-4F13-9182-4706C474A49A}" destId="{B9611822-CB04-4669-875C-A45D852F4616}" srcOrd="0" destOrd="0" presId="urn:microsoft.com/office/officeart/2005/8/layout/vList3"/>
    <dgm:cxn modelId="{A53B91CF-F392-4BB7-B65B-9C171CAEFCB6}" type="presParOf" srcId="{A0C7E3E4-8ED6-487C-96E6-5E21AE388747}" destId="{64F233D6-AB17-4DF8-9777-FD993D831391}" srcOrd="0" destOrd="0" presId="urn:microsoft.com/office/officeart/2005/8/layout/vList3"/>
    <dgm:cxn modelId="{E2A74659-1D18-4CA6-866E-57259E6DC098}" type="presParOf" srcId="{64F233D6-AB17-4DF8-9777-FD993D831391}" destId="{5B2E00D3-8F2C-4872-BCF4-39568834490A}" srcOrd="0" destOrd="0" presId="urn:microsoft.com/office/officeart/2005/8/layout/vList3"/>
    <dgm:cxn modelId="{EB7E88E7-7EDB-418B-9F68-7A5A90B3F33F}" type="presParOf" srcId="{64F233D6-AB17-4DF8-9777-FD993D831391}" destId="{47292453-8EEC-4625-BFDE-E39D4F5D44AA}" srcOrd="1" destOrd="0" presId="urn:microsoft.com/office/officeart/2005/8/layout/vList3"/>
    <dgm:cxn modelId="{30343DF0-83D7-4557-B8D0-9E7A6C2CBC19}" type="presParOf" srcId="{A0C7E3E4-8ED6-487C-96E6-5E21AE388747}" destId="{9BB4C021-15BD-435C-A95C-B6135355DEBA}" srcOrd="1" destOrd="0" presId="urn:microsoft.com/office/officeart/2005/8/layout/vList3"/>
    <dgm:cxn modelId="{67FC8517-072D-46C1-963D-90A23362F778}" type="presParOf" srcId="{A0C7E3E4-8ED6-487C-96E6-5E21AE388747}" destId="{50561FF7-081C-47C4-92D7-1B6D07C4BE2C}" srcOrd="2" destOrd="0" presId="urn:microsoft.com/office/officeart/2005/8/layout/vList3"/>
    <dgm:cxn modelId="{29043560-BE4F-4E67-91EA-C8BC40CD9338}" type="presParOf" srcId="{50561FF7-081C-47C4-92D7-1B6D07C4BE2C}" destId="{BBD53B03-D8F7-4977-A22C-C9C8DC008DC2}" srcOrd="0" destOrd="0" presId="urn:microsoft.com/office/officeart/2005/8/layout/vList3"/>
    <dgm:cxn modelId="{88FF193F-07AD-4448-92AC-42A11A5D7949}" type="presParOf" srcId="{50561FF7-081C-47C4-92D7-1B6D07C4BE2C}" destId="{B9611822-CB04-4669-875C-A45D852F4616}" srcOrd="1" destOrd="0" presId="urn:microsoft.com/office/officeart/2005/8/layout/vList3"/>
    <dgm:cxn modelId="{201CCEB0-BDB4-43FF-9C47-EE9A751A99B4}" type="presParOf" srcId="{A0C7E3E4-8ED6-487C-96E6-5E21AE388747}" destId="{415A584F-48A5-4A33-8D55-FD4B3AEFD9CE}" srcOrd="3" destOrd="0" presId="urn:microsoft.com/office/officeart/2005/8/layout/vList3"/>
    <dgm:cxn modelId="{A7B50DD9-ED97-4D75-8229-98500E5AFA7C}" type="presParOf" srcId="{A0C7E3E4-8ED6-487C-96E6-5E21AE388747}" destId="{9AA3D86C-2118-4B8C-A136-4EB6E31B7E8B}" srcOrd="4" destOrd="0" presId="urn:microsoft.com/office/officeart/2005/8/layout/vList3"/>
    <dgm:cxn modelId="{95C175CB-89C0-4789-A4E9-16611BDB540B}" type="presParOf" srcId="{9AA3D86C-2118-4B8C-A136-4EB6E31B7E8B}" destId="{5CE0A329-D9F3-4035-B08B-F5DB01339D54}" srcOrd="0" destOrd="0" presId="urn:microsoft.com/office/officeart/2005/8/layout/vList3"/>
    <dgm:cxn modelId="{A4D6D3A4-4529-455B-ACF0-9EE1B72662A8}" type="presParOf" srcId="{9AA3D86C-2118-4B8C-A136-4EB6E31B7E8B}" destId="{F6D91393-EB37-402C-A2AF-69244BC922DB}" srcOrd="1" destOrd="0" presId="urn:microsoft.com/office/officeart/2005/8/layout/vList3"/>
    <dgm:cxn modelId="{92904B97-8EA6-4181-910B-7653EEFB0ACC}" type="presParOf" srcId="{A0C7E3E4-8ED6-487C-96E6-5E21AE388747}" destId="{A0E93D1E-0F28-4977-8E19-2217BB59AFEB}" srcOrd="5" destOrd="0" presId="urn:microsoft.com/office/officeart/2005/8/layout/vList3"/>
    <dgm:cxn modelId="{9C997A07-1B80-4FB3-8EBC-385BEEF7E869}" type="presParOf" srcId="{A0C7E3E4-8ED6-487C-96E6-5E21AE388747}" destId="{9D1EE6D0-2B58-4919-B7AE-A1EDA9CE2240}" srcOrd="6" destOrd="0" presId="urn:microsoft.com/office/officeart/2005/8/layout/vList3"/>
    <dgm:cxn modelId="{29BB885A-3D0B-4D41-93E0-7A33A15DBEF1}" type="presParOf" srcId="{9D1EE6D0-2B58-4919-B7AE-A1EDA9CE2240}" destId="{57E345BC-DBF6-4320-A6A8-3B9D62B2DEC4}" srcOrd="0" destOrd="0" presId="urn:microsoft.com/office/officeart/2005/8/layout/vList3"/>
    <dgm:cxn modelId="{79229BDD-B2FC-466C-A0EE-8E71C2A19256}" type="presParOf" srcId="{9D1EE6D0-2B58-4919-B7AE-A1EDA9CE2240}" destId="{1C3DBC5B-0F36-40B1-840E-CDFCE73CD325}" srcOrd="1" destOrd="0" presId="urn:microsoft.com/office/officeart/2005/8/layout/vList3"/>
    <dgm:cxn modelId="{D4318DFB-0D57-4302-9BCF-437728497AA1}" type="presParOf" srcId="{A0C7E3E4-8ED6-487C-96E6-5E21AE388747}" destId="{55FCAD71-EBB3-4F00-BC0A-9051D02144C6}" srcOrd="7" destOrd="0" presId="urn:microsoft.com/office/officeart/2005/8/layout/vList3"/>
    <dgm:cxn modelId="{C369FD7A-5C9D-4265-B494-2772A4CFC674}" type="presParOf" srcId="{A0C7E3E4-8ED6-487C-96E6-5E21AE388747}" destId="{8F118EA7-A9D1-4E60-B323-882159E0DED6}" srcOrd="8" destOrd="0" presId="urn:microsoft.com/office/officeart/2005/8/layout/vList3"/>
    <dgm:cxn modelId="{C32A8A80-33C9-434F-AFF2-7A576555B26B}" type="presParOf" srcId="{8F118EA7-A9D1-4E60-B323-882159E0DED6}" destId="{1300704F-579E-484E-A400-91238A3E92A8}" srcOrd="0" destOrd="0" presId="urn:microsoft.com/office/officeart/2005/8/layout/vList3"/>
    <dgm:cxn modelId="{8FBB4FC8-FE4C-4C84-8DF2-BB75987AB9D1}" type="presParOf" srcId="{8F118EA7-A9D1-4E60-B323-882159E0DED6}" destId="{1610E2FD-FBB4-4EB9-9E44-74D09EBA624C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D1CC90-6696-48B0-9F09-DF64CDF8D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9A858-36C6-4121-95B9-0C0155E3C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3B392-61E1-4072-8571-6FC04EEC6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5013" y="533400"/>
            <a:ext cx="1598612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4413" y="533400"/>
            <a:ext cx="46482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6CB0F-70C9-40CA-BDCE-C53569FA8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4413" y="533400"/>
            <a:ext cx="6399212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2284413" y="1905000"/>
            <a:ext cx="6399212" cy="42211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10BDB-13BB-4E43-9427-03733B8DD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14648-F51A-4913-9238-46ACB7411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AF584-079F-40E7-9448-D23665FF8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6345A-F1B6-430B-8C2E-0C37F3292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615F8-1A05-46CB-A060-B554402FD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EDFCF-F0DE-40B3-B6C4-E06BB27F8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0FD6F-39CC-48CF-8634-D8F3CDF63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84BFA-2937-4F08-8B85-CFF36560F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5CBE2-D212-4BFF-9150-C520742E7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36B53561-D3F7-45B5-90CB-566745379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hyperlink" Target="http://www.kalach-gimnazia.narod.ru/tiptop.html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12" Type="http://schemas.openxmlformats.org/officeDocument/2006/relationships/hyperlink" Target="http://www.kalach-gimnazia.narod.ru/images/diplom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hyperlink" Target="http://www.kuznecov-vl.narod.ru/favorite.html" TargetMode="External"/><Relationship Id="rId5" Type="http://schemas.openxmlformats.org/officeDocument/2006/relationships/image" Target="../media/image15.jpeg"/><Relationship Id="rId15" Type="http://schemas.openxmlformats.org/officeDocument/2006/relationships/image" Target="../media/image20.jpeg"/><Relationship Id="rId10" Type="http://schemas.openxmlformats.org/officeDocument/2006/relationships/hyperlink" Target="http://www.kuznecov-vl.narod.ru/images/failes/informatizacia.doc" TargetMode="External"/><Relationship Id="rId4" Type="http://schemas.openxmlformats.org/officeDocument/2006/relationships/image" Target="../media/image14.jpeg"/><Relationship Id="rId9" Type="http://schemas.openxmlformats.org/officeDocument/2006/relationships/image" Target="../media/image3.png"/><Relationship Id="rId1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28.jpeg"/><Relationship Id="rId18" Type="http://schemas.openxmlformats.org/officeDocument/2006/relationships/image" Target="../media/image33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image" Target="../media/image21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24.jpeg"/><Relationship Id="rId15" Type="http://schemas.openxmlformats.org/officeDocument/2006/relationships/image" Target="../media/image30.png"/><Relationship Id="rId10" Type="http://schemas.openxmlformats.org/officeDocument/2006/relationships/diagramQuickStyle" Target="../diagrams/quickStyle1.xml"/><Relationship Id="rId19" Type="http://schemas.openxmlformats.org/officeDocument/2006/relationships/hyperlink" Target="http://www.kalach-gimnazia.narod.ru/turclub.htm" TargetMode="External"/><Relationship Id="rId4" Type="http://schemas.openxmlformats.org/officeDocument/2006/relationships/image" Target="../media/image23.jpeg"/><Relationship Id="rId9" Type="http://schemas.openxmlformats.org/officeDocument/2006/relationships/diagramLayout" Target="../diagrams/layout1.xml"/><Relationship Id="rId1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5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39.jpeg"/><Relationship Id="rId5" Type="http://schemas.openxmlformats.org/officeDocument/2006/relationships/diagramData" Target="../diagrams/data2.xml"/><Relationship Id="rId10" Type="http://schemas.openxmlformats.org/officeDocument/2006/relationships/image" Target="../media/image38.jpeg"/><Relationship Id="rId4" Type="http://schemas.openxmlformats.org/officeDocument/2006/relationships/image" Target="../media/image36.jpeg"/><Relationship Id="rId9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hyperlink" Target="http://www.kuznecov-vl.narod.ru/dost.htm" TargetMode="External"/><Relationship Id="rId4" Type="http://schemas.openxmlformats.org/officeDocument/2006/relationships/image" Target="../media/image42.jpe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kuznecov-vl@yandex.ru" TargetMode="External"/><Relationship Id="rId5" Type="http://schemas.openxmlformats.org/officeDocument/2006/relationships/hyperlink" Target="http://www.kuznecov-vl.narod.ru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age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14290"/>
            <a:ext cx="3500462" cy="2839700"/>
          </a:xfrm>
          <a:prstGeom prst="rect">
            <a:avLst/>
          </a:prstGeom>
        </p:spPr>
      </p:pic>
      <p:grpSp>
        <p:nvGrpSpPr>
          <p:cNvPr id="6" name="Группа 29"/>
          <p:cNvGrpSpPr>
            <a:grpSpLocks/>
          </p:cNvGrpSpPr>
          <p:nvPr/>
        </p:nvGrpSpPr>
        <p:grpSpPr bwMode="auto">
          <a:xfrm>
            <a:off x="142844" y="142852"/>
            <a:ext cx="4786345" cy="6500834"/>
            <a:chOff x="-12652165" y="2214554"/>
            <a:chExt cx="5294023" cy="68580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7" name="Рисунок 6" descr="КРУГ.gif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3108" r="51511" b="9859"/>
            <a:stretch>
              <a:fillRect/>
            </a:stretch>
          </p:blipFill>
          <p:spPr>
            <a:xfrm>
              <a:off x="-12573057" y="2214554"/>
              <a:ext cx="5214915" cy="6858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25" descr="КРУГ.gif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0343"/>
            <a:stretch>
              <a:fillRect/>
            </a:stretch>
          </p:blipFill>
          <p:spPr bwMode="auto">
            <a:xfrm>
              <a:off x="-12652165" y="2214578"/>
              <a:ext cx="5222555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13" name="Picture 5" descr="ger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285728"/>
            <a:ext cx="4699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4"/>
          <p:cNvSpPr txBox="1">
            <a:spLocks noChangeArrowheads="1"/>
          </p:cNvSpPr>
          <p:nvPr/>
        </p:nvSpPr>
        <p:spPr>
          <a:xfrm>
            <a:off x="4429124" y="3143248"/>
            <a:ext cx="4714876" cy="31432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600" b="1" i="0" u="none" strike="noStrike" kern="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600" b="1" i="0" u="none" strike="noStrike" kern="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600" b="1" i="0" u="none" strike="noStrike" kern="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Кузнецов Владимир Анатольевич</a:t>
            </a:r>
            <a:r>
              <a:rPr kumimoji="0" lang="ru-RU" sz="18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-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преподаватель-организатор ОБЖ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1 квалификационной категории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МОУ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Калачеевская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гимназия №1.</a:t>
            </a: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Окончил </a:t>
            </a:r>
            <a:r>
              <a:rPr lang="ru-RU" kern="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естественно-географический </a:t>
            </a: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факультет Воронежского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государственного педагогического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университета в 1998 году.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 должности преподавателя-организатора ОБЖ  гимназии №1 работаю с 2003 года.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Педагогический стаж работы 11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лет.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14554"/>
            <a:ext cx="49396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Формирование ключевых компетенций учащихся по ОБЖ посредством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информационных и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здоровьесберегающих технологий</a:t>
            </a:r>
            <a:endParaRPr lang="ru-RU" sz="2400" dirty="0"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214290"/>
            <a:ext cx="414340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  <a:cs typeface="Times New Roman" pitchFamily="18" charset="0"/>
              </a:rPr>
              <a:t>Конкурсный отбор лучших учителей</a:t>
            </a:r>
          </a:p>
          <a:p>
            <a:pPr algn="ctr"/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  <a:cs typeface="Times New Roman" pitchFamily="18" charset="0"/>
              </a:rPr>
              <a:t>образовательных учреждений для денежного</a:t>
            </a:r>
          </a:p>
          <a:p>
            <a:pPr algn="ctr"/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  <a:cs typeface="Times New Roman" pitchFamily="18" charset="0"/>
              </a:rPr>
              <a:t>поощрения за высокие достижения в педагогической деятельности в 2010 году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428728" y="4714884"/>
            <a:ext cx="1208258" cy="12681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6390" y="2643182"/>
            <a:ext cx="214761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Documents and Settings\Медиацентр\Рабочий стол\P92103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500306"/>
            <a:ext cx="3095647" cy="232173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14290"/>
            <a:ext cx="2928958" cy="219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t="17986" r="2878" b="20863"/>
          <a:stretch>
            <a:fillRect/>
          </a:stretch>
        </p:blipFill>
        <p:spPr bwMode="auto">
          <a:xfrm>
            <a:off x="4000496" y="5000636"/>
            <a:ext cx="332817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214282" y="142852"/>
            <a:ext cx="4929222" cy="6500834"/>
            <a:chOff x="-12573151" y="2214554"/>
            <a:chExt cx="5215009" cy="68580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5" name="Рисунок 4" descr="КРУГ.gif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3108" r="51511" b="9859"/>
            <a:stretch>
              <a:fillRect/>
            </a:stretch>
          </p:blipFill>
          <p:spPr>
            <a:xfrm>
              <a:off x="-12573057" y="2214554"/>
              <a:ext cx="5214915" cy="6858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25" descr="КРУГ.gif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0343"/>
            <a:stretch>
              <a:fillRect/>
            </a:stretch>
          </p:blipFill>
          <p:spPr bwMode="auto">
            <a:xfrm>
              <a:off x="-12573151" y="2214578"/>
              <a:ext cx="514354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7" name="TextBox 6"/>
          <p:cNvSpPr txBox="1"/>
          <p:nvPr/>
        </p:nvSpPr>
        <p:spPr>
          <a:xfrm>
            <a:off x="357158" y="500042"/>
            <a:ext cx="392909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Вот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уже несколько лет я работаю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Калачеевской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гимназии №1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 детьми как преподаватель-организатор ОБЖ. Преподавание этого замечательного предмета перевернуло всю мою жизнь.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Основные задачи ОБЖ -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подготовить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детей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 безопасному поведению в повседневной жизни, в опасных и чрезвычайных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ситуациях природного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техногенного и социального характера,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сформировать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 них навыки здорового образа жизни и умения в оказании первой медицинской помощи при различных видах травм и повреждениях. Сегодня это очень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актуально.  </a:t>
            </a:r>
          </a:p>
          <a:p>
            <a:pPr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Считаю важным и ответственным делом формирование целостной личности ребёнка на учебных занятиях и во внеурочной деятельности.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8" y="285728"/>
            <a:ext cx="14668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00958" y="4572008"/>
            <a:ext cx="14668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3436" y="5401122"/>
            <a:ext cx="1734514" cy="131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143380"/>
            <a:ext cx="152324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928934"/>
            <a:ext cx="1143008" cy="111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500042"/>
            <a:ext cx="1143008" cy="113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1714488"/>
            <a:ext cx="109023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1892370"/>
            <a:ext cx="1857388" cy="1393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P10100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321447"/>
            <a:ext cx="1857388" cy="139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214282" y="0"/>
            <a:ext cx="5643602" cy="6715172"/>
            <a:chOff x="-12573151" y="2214554"/>
            <a:chExt cx="5215009" cy="68580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5" name="Рисунок 4" descr="КРУГ.gif"/>
            <p:cNvPicPr>
              <a:picLocks noChangeAspect="1"/>
            </p:cNvPicPr>
            <p:nvPr/>
          </p:nvPicPr>
          <p:blipFill>
            <a:blip r:embed="rId9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3108" r="51511" b="9859"/>
            <a:stretch>
              <a:fillRect/>
            </a:stretch>
          </p:blipFill>
          <p:spPr>
            <a:xfrm>
              <a:off x="-12573057" y="2214554"/>
              <a:ext cx="5214915" cy="6858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25" descr="КРУГ.gif"/>
            <p:cNvPicPr>
              <a:picLocks noChangeAspect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0343"/>
            <a:stretch>
              <a:fillRect/>
            </a:stretch>
          </p:blipFill>
          <p:spPr bwMode="auto">
            <a:xfrm>
              <a:off x="-12573151" y="2214578"/>
              <a:ext cx="514354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29684" cy="500090"/>
          </a:xfrm>
        </p:spPr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Учебные занятия по ОБЖ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000108"/>
            <a:ext cx="39290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94692"/>
            <a:ext cx="5429288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Современное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образование сегодня напрямую связано с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информационно-коммуникационными технологиями (ИКТ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).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Это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заставило меня задуматься над созданием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10"/>
              </a:rPr>
              <a:t>авторской программы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информатизации учебного процесса по ОБЖ..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 2006-2010 годах  эта программа реализовывается в гимназии . </a:t>
            </a:r>
          </a:p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Итоги реализации программы: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1. Адаптирована учебная программа для внедрения информационных технологий.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2.Апробированы цифровые образовательные ресурсы по курсу ОБЖ и разработаны собственные проекты для обучения учащихся(примеры работ представлены на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11"/>
              </a:rPr>
              <a:t>персональном сайте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).</a:t>
            </a:r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3.Повышение качества знаний учащихся по ОБЖ.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4.Повышение заинтересованности учащихся в обучении.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5.Повышение мотивации на самообразование (участие в проектной деятельности).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6.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12"/>
              </a:rPr>
              <a:t>Увеличение степени участия родителей в учебно-воспитательном процессе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ru-RU" dirty="0" smtClean="0">
              <a:solidFill>
                <a:srgbClr val="00B0F0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7.Апробированы дистанционные формы обучения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 помощью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Skype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уроков и тематических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чатов на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13"/>
              </a:rPr>
              <a:t>сайте гимназии №1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.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51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74964" y="4929198"/>
            <a:ext cx="190501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 descr="C:\My Site\Site\images\failes\foto\vmp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000892" y="3357562"/>
            <a:ext cx="1857388" cy="1393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едиацентр\Рабочий стол\Конкурс_2010\P50502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5000636"/>
            <a:ext cx="2214578" cy="1660934"/>
          </a:xfrm>
          <a:prstGeom prst="rect">
            <a:avLst/>
          </a:prstGeom>
          <a:noFill/>
        </p:spPr>
      </p:pic>
      <p:pic>
        <p:nvPicPr>
          <p:cNvPr id="11" name="Picture 1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636"/>
            <a:ext cx="21914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5000636"/>
            <a:ext cx="2170123" cy="162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6" descr="PA100048"/>
          <p:cNvPicPr>
            <a:picLocks noChangeAspect="1" noChangeArrowheads="1"/>
          </p:cNvPicPr>
          <p:nvPr/>
        </p:nvPicPr>
        <p:blipFill>
          <a:blip r:embed="rId5">
            <a:lum bright="6000"/>
          </a:blip>
          <a:srcRect/>
          <a:stretch>
            <a:fillRect/>
          </a:stretch>
        </p:blipFill>
        <p:spPr bwMode="auto">
          <a:xfrm>
            <a:off x="357158" y="214290"/>
            <a:ext cx="2325583" cy="1746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C:\My Site\Site\images\failes\foto\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214290"/>
            <a:ext cx="2290781" cy="1718086"/>
          </a:xfrm>
          <a:prstGeom prst="rect">
            <a:avLst/>
          </a:prstGeom>
          <a:noFill/>
        </p:spPr>
      </p:pic>
      <p:pic>
        <p:nvPicPr>
          <p:cNvPr id="31" name="Picture 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285728"/>
            <a:ext cx="219138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1857364"/>
          <a:ext cx="7143800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1000100" y="3571876"/>
            <a:ext cx="1214446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428860" y="3571876"/>
            <a:ext cx="1214446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857620" y="3571876"/>
            <a:ext cx="1214446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57818" y="3571876"/>
            <a:ext cx="1214446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786578" y="3571876"/>
            <a:ext cx="1214446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57884" y="5000636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14678" y="5000636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034" y="5000636"/>
            <a:ext cx="2188617" cy="16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7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71670" y="285728"/>
            <a:ext cx="2357454" cy="159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572132" y="285728"/>
            <a:ext cx="209504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072066" y="214290"/>
            <a:ext cx="2214578" cy="166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 descr="C:\My Site\Site\images\failes\foto\6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214414" y="214290"/>
            <a:ext cx="2119327" cy="158949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071538" y="571480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«Зарница», соревнования «А ну-ка, парни!»,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встречи с ветеранами - традиционные мероприятия ,направленные на укрепление физического и  духовного здоровья гимназистов.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662" y="5643578"/>
            <a:ext cx="706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Воспитание безопасного поведения детей – одна из важнейших задач гимназии 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5786" y="121442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Научиться действовать в чрезвычайных ситуациях – основная цель занятий по гражданской обороне.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28794" y="5857892"/>
            <a:ext cx="5410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Гимназисты готовятся к службе в Вооружённых силах РФ.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4189" y="5143512"/>
            <a:ext cx="9012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Неоднократные победители районных туристических соревнований . Призёры областных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турслётов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dirty="0" smtClean="0">
              <a:solidFill>
                <a:srgbClr val="FF0000"/>
              </a:solidFill>
              <a:latin typeface="Monotype Corsiva" pitchFamily="66" charset="0"/>
              <a:hlinkClick r:id="rId19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  <a:hlinkClick r:id="rId19"/>
              </a:rPr>
              <a:t>Страничка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  <a:hlinkClick r:id="rId19"/>
              </a:rPr>
              <a:t>турклуба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  <a:hlinkClick r:id="rId19"/>
              </a:rPr>
              <a:t> «41 меридиан» 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 animBg="1"/>
      <p:bldP spid="27" grpId="0" animBg="1"/>
      <p:bldP spid="28" grpId="0" animBg="1"/>
      <p:bldP spid="29" grpId="0" animBg="1"/>
      <p:bldP spid="23" grpId="0"/>
      <p:bldP spid="23" grpId="1"/>
      <p:bldP spid="24" grpId="0"/>
      <p:bldP spid="24" grpId="1"/>
      <p:bldP spid="25" grpId="0"/>
      <p:bldP spid="25" grpId="1"/>
      <p:bldP spid="30" grpId="0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199994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00570"/>
            <a:ext cx="200026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928934"/>
            <a:ext cx="2000264" cy="149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1214414" y="1643050"/>
          <a:ext cx="6715172" cy="4103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42942"/>
          </a:xfrm>
        </p:spPr>
        <p:txBody>
          <a:bodyPr>
            <a:no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Применение здоровьесберегающих технологий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29520" y="2928934"/>
            <a:ext cx="1156631" cy="161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14282" y="6000768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 2010 году МОУ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Калачеевская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гимназия №1 стала победителем областного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конкурса «Школа здорового образа жизни» и заняла 3 место.</a:t>
            </a:r>
            <a:endParaRPr lang="ru-RU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0004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На учебных занятиях  по ОБЖ и во время внеурочной деятельности используются рекомендации по </a:t>
            </a:r>
            <a:r>
              <a:rPr lang="ru-RU" dirty="0" err="1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здоровьюсбережению</a:t>
            </a:r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детей в рамках  </a:t>
            </a:r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Times New Roman" pitchFamily="18" charset="0"/>
              </a:rPr>
              <a:t>областной  опытно -экспериментальной  площадки</a:t>
            </a:r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Times New Roman" pitchFamily="18" charset="0"/>
              </a:rPr>
              <a:t>Здоровьесберегающие</a:t>
            </a:r>
            <a:r>
              <a:rPr lang="ru-RU" dirty="0" smtClean="0">
                <a:solidFill>
                  <a:srgbClr val="0033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Times New Roman" pitchFamily="18" charset="0"/>
              </a:rPr>
              <a:t> технологии в системе организации учебно-воспитательного процесса гимназии ».</a:t>
            </a:r>
            <a:endParaRPr lang="ru-RU" dirty="0">
              <a:solidFill>
                <a:srgbClr val="003366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4" name="Picture 2" descr="C:\My Site\Site\images\failes\foto\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00892" y="1428736"/>
            <a:ext cx="1905013" cy="1428760"/>
          </a:xfrm>
          <a:prstGeom prst="rect">
            <a:avLst/>
          </a:prstGeom>
          <a:noFill/>
        </p:spPr>
      </p:pic>
      <p:pic>
        <p:nvPicPr>
          <p:cNvPr id="2050" name="Picture 2" descr="C:\Documents and Settings\Медиацентр\Рабочий стол\Конкурс_2010\P322015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72330" y="4572008"/>
            <a:ext cx="1892294" cy="1419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Медиацентр\Рабочий стол\image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71480"/>
            <a:ext cx="3915190" cy="293324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1353779" cy="199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071546"/>
            <a:ext cx="1337127" cy="199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714752"/>
            <a:ext cx="3714744" cy="2643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4" name="Picture 6" descr="C:\My Site\Site\nagradi\gramoti\uh-2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643182"/>
            <a:ext cx="1303465" cy="1928827"/>
          </a:xfrm>
          <a:prstGeom prst="rect">
            <a:avLst/>
          </a:prstGeom>
          <a:noFill/>
        </p:spPr>
      </p:pic>
      <p:pic>
        <p:nvPicPr>
          <p:cNvPr id="4098" name="Picture 2" descr="C:\My Site\Site\nagradi\gramoti\arudi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4143380"/>
            <a:ext cx="1793931" cy="1285884"/>
          </a:xfrm>
          <a:prstGeom prst="rect">
            <a:avLst/>
          </a:prstGeom>
          <a:noFill/>
        </p:spPr>
      </p:pic>
      <p:pic>
        <p:nvPicPr>
          <p:cNvPr id="4100" name="Picture 4" descr="C:\My Site\Site\nagradi\gramoti\prizivni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5214950"/>
            <a:ext cx="1643075" cy="1177751"/>
          </a:xfrm>
          <a:prstGeom prst="rect">
            <a:avLst/>
          </a:prstGeom>
          <a:noFill/>
        </p:spPr>
      </p:pic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214282" y="142852"/>
            <a:ext cx="5357850" cy="6500858"/>
            <a:chOff x="-12573151" y="2214554"/>
            <a:chExt cx="5215009" cy="68580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5" name="Рисунок 4" descr="КРУГ.gif"/>
            <p:cNvPicPr>
              <a:picLocks noChangeAspect="1"/>
            </p:cNvPicPr>
            <p:nvPr/>
          </p:nvPicPr>
          <p:blipFill>
            <a:blip r:embed="rId9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3108" r="51511" b="9859"/>
            <a:stretch>
              <a:fillRect/>
            </a:stretch>
          </p:blipFill>
          <p:spPr>
            <a:xfrm>
              <a:off x="-12573057" y="2214554"/>
              <a:ext cx="5214915" cy="6858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25" descr="КРУГ.gif"/>
            <p:cNvPicPr>
              <a:picLocks noChangeAspect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0343"/>
            <a:stretch>
              <a:fillRect/>
            </a:stretch>
          </p:blipFill>
          <p:spPr bwMode="auto">
            <a:xfrm>
              <a:off x="-12573151" y="2214577"/>
              <a:ext cx="5143540" cy="6858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7" name="Прямоугольник 6"/>
          <p:cNvSpPr/>
          <p:nvPr/>
        </p:nvSpPr>
        <p:spPr>
          <a:xfrm>
            <a:off x="1714480" y="-142900"/>
            <a:ext cx="64219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Награды и достижения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00042"/>
            <a:ext cx="435771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  </a:t>
            </a:r>
            <a:endParaRPr lang="en-US" sz="24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71480"/>
            <a:ext cx="4572000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2006 год.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Участник областного конкурса на лучшие методические материалы, посвященного 70-летию со дня образования службы ГАИ – ГИБДД РФ.</a:t>
            </a:r>
          </a:p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2006 год.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Благодарственное письмо администрации Калачеевского муниципального района за успехи в воспитании и обучении подрастающего поколения.</a:t>
            </a:r>
          </a:p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2008 год.  </a:t>
            </a:r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Участник Всероссийского конкурса лучших учителей образовательных учреждений Воронежской области для денежного поощрения за высокое профессиональное мастерство и значительный вклад в развитие образования в рамках приоритетного национального проекта «Образование».</a:t>
            </a:r>
            <a:endParaRPr lang="ru-RU" dirty="0" smtClean="0">
              <a:solidFill>
                <a:srgbClr val="003366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2008 год. </a:t>
            </a:r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Координатор VII  Международной Олимпиады студентов и школьников "ЭРУДИТЫ ПЛАНЕТЫ - 2008" .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2009 год. </a:t>
            </a:r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 Координатор Всероссийской Спартакиады по военно-спортивному </a:t>
            </a:r>
          </a:p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многоборью "ПРИЗЫВНИКИ РОССИИ-2009".</a:t>
            </a:r>
            <a:endParaRPr lang="ru-RU" dirty="0" smtClean="0"/>
          </a:p>
          <a:p>
            <a:endParaRPr lang="ru-RU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 smtClean="0">
              <a:solidFill>
                <a:srgbClr val="003366"/>
              </a:solidFill>
            </a:endParaRPr>
          </a:p>
          <a:p>
            <a:endParaRPr lang="en-US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 </a:t>
            </a:r>
          </a:p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 </a:t>
            </a:r>
          </a:p>
          <a:p>
            <a:endParaRPr lang="en-US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rgbClr val="003366"/>
                </a:solidFill>
              </a:rPr>
              <a:t> </a:t>
            </a:r>
            <a:endParaRPr lang="en-US" dirty="0" smtClean="0">
              <a:solidFill>
                <a:srgbClr val="003366"/>
              </a:solidFill>
            </a:endParaRPr>
          </a:p>
          <a:p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28" y="6286520"/>
            <a:ext cx="599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Полный перечень достижений смотрите на персональном </a:t>
            </a:r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  <a:hlinkClick r:id="rId10"/>
              </a:rPr>
              <a:t>сайте </a:t>
            </a:r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 </a:t>
            </a:r>
            <a:r>
              <a:rPr lang="en-US" dirty="0" smtClean="0">
                <a:solidFill>
                  <a:srgbClr val="003366"/>
                </a:solidFill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rgbClr val="003366"/>
                </a:solidFill>
              </a:rPr>
              <a:t> </a:t>
            </a:r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ite\clipart\vip_2004\image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9306"/>
            <a:ext cx="3681414" cy="276106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429000"/>
            <a:ext cx="4095779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214282" y="142852"/>
            <a:ext cx="4929222" cy="6500834"/>
            <a:chOff x="-12573151" y="2214554"/>
            <a:chExt cx="5215009" cy="68580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5" name="Рисунок 4" descr="КРУГ.gif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3108" r="51511" b="9859"/>
            <a:stretch>
              <a:fillRect/>
            </a:stretch>
          </p:blipFill>
          <p:spPr>
            <a:xfrm>
              <a:off x="-12573057" y="2214554"/>
              <a:ext cx="5214915" cy="6858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25" descr="КРУГ.gif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0343"/>
            <a:stretch>
              <a:fillRect/>
            </a:stretch>
          </p:blipFill>
          <p:spPr bwMode="auto">
            <a:xfrm>
              <a:off x="-12573151" y="2214578"/>
              <a:ext cx="514354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12" name="Прямоугольник 11"/>
          <p:cNvSpPr/>
          <p:nvPr/>
        </p:nvSpPr>
        <p:spPr>
          <a:xfrm>
            <a:off x="285720" y="1428736"/>
            <a:ext cx="43577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  За годы работы в гимназии я усвоил, что мастерство учителя - не счастливый случай, а кропотливый будничный труд, в центре которого  - ученик.</a:t>
            </a:r>
          </a:p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  Я стремлюсь к  тому,  чтобы во время обучения ученик постигал не только науку выживания, но и жизни, чтобы каждый задумался над тем, что он может оставить после себя.</a:t>
            </a:r>
            <a:endParaRPr lang="en-US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rgbClr val="003366"/>
                </a:solidFill>
                <a:latin typeface="Monotype Corsiva" pitchFamily="66" charset="0"/>
              </a:rPr>
              <a:t>Персональный сайт </a:t>
            </a:r>
            <a:r>
              <a:rPr lang="en-US" dirty="0" smtClean="0">
                <a:solidFill>
                  <a:srgbClr val="003366"/>
                </a:solidFill>
                <a:latin typeface="Monotype Corsiva" pitchFamily="66" charset="0"/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5"/>
              </a:rPr>
              <a:t>www.kuznecov-vl.narod.ru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</a:t>
            </a:r>
          </a:p>
          <a:p>
            <a:r>
              <a:rPr lang="en-US" dirty="0" smtClean="0">
                <a:solidFill>
                  <a:srgbClr val="003366"/>
                </a:solidFill>
                <a:latin typeface="Monotype Corsiva" pitchFamily="66" charset="0"/>
              </a:rPr>
              <a:t>e-mail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hlinkClick r:id="rId6"/>
              </a:rPr>
              <a:t>kuznecov-vl@yandex.ru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rgbClr val="003366"/>
              </a:solidFill>
              <a:latin typeface="Monotype Corsiva" pitchFamily="66" charset="0"/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Часы'">
  <a:themeElements>
    <a:clrScheme name="Шаблон оформления 'Часы'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 оформления 'Часы'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'Часы'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Часы'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Часы'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Часы'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Часы'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Часы'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Часы'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'Часы'</Template>
  <TotalTime>2191</TotalTime>
  <Words>654</Words>
  <Application>Microsoft Office PowerPoint</Application>
  <PresentationFormat>Экран (4:3)</PresentationFormat>
  <Paragraphs>84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Шаблон оформления 'Часы'</vt:lpstr>
      <vt:lpstr>Слайд 1</vt:lpstr>
      <vt:lpstr>Слайд 2</vt:lpstr>
      <vt:lpstr>Учебные занятия по ОБЖ</vt:lpstr>
      <vt:lpstr>Слайд 4</vt:lpstr>
      <vt:lpstr>Применение здоровьесберегающих технологий</vt:lpstr>
      <vt:lpstr>Слайд 6</vt:lpstr>
      <vt:lpstr>Слайд 7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/>
  <dc:creator> </dc:creator>
  <cp:keywords/>
  <dc:description/>
  <cp:lastModifiedBy>Ноутбук</cp:lastModifiedBy>
  <cp:revision>180</cp:revision>
  <dcterms:created xsi:type="dcterms:W3CDTF">2007-11-17T11:02:22Z</dcterms:created>
  <dcterms:modified xsi:type="dcterms:W3CDTF">2010-04-12T16:38:22Z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TC011594421049</vt:lpwstr>
  </property>
</Properties>
</file>