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571899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Исследовательская работа: Анализ </a:t>
            </a:r>
            <a:r>
              <a:rPr lang="ru-RU" b="1" dirty="0" smtClean="0"/>
              <a:t>физико-химических свойств синтетических моющих средств (СМС) и их значение в жизни человека.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57628"/>
            <a:ext cx="3986218" cy="22574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Выполнили:  Винокуров Александр,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Андрей,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учащиеся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Шмигирилова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Н.А.-учитель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физики ВКК, Азарова О.В.-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учитель биологии ВКК.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9" descr="gimnazia_f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28628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Актуальность и цели исследования:</a:t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Выяснить, какие из используемым СМС, в наибольшей степени отвечают необходимым санитарно-гигиеническим и бытовым требованиям.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лабораторных условиях провести анализ средств, используемых для мытья посуды </a:t>
            </a:r>
          </a:p>
          <a:p>
            <a:endParaRPr lang="ru-RU" dirty="0"/>
          </a:p>
        </p:txBody>
      </p:sp>
      <p:pic>
        <p:nvPicPr>
          <p:cNvPr id="3076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058" y="3859697"/>
            <a:ext cx="1794895" cy="257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кандидаты:</a:t>
            </a:r>
            <a:endParaRPr lang="ru-RU" dirty="0"/>
          </a:p>
        </p:txBody>
      </p:sp>
      <p:pic>
        <p:nvPicPr>
          <p:cNvPr id="1026" name="Picture 2" descr="C:\Documents and Settings\User\Рабочий стол\Новая папка (2)\P1000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452148"/>
            <a:ext cx="6429419" cy="476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Исследованиям подвергали</a:t>
            </a:r>
            <a:r>
              <a:rPr lang="ru-RU" u="sng" dirty="0" smtClean="0"/>
              <a:t> такие свойства, как: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 smtClean="0"/>
              <a:t>пенообразование при комнатной  температуре воды, </a:t>
            </a:r>
            <a:endParaRPr lang="ru-RU" sz="2400" dirty="0" smtClean="0"/>
          </a:p>
          <a:p>
            <a:pPr lvl="1"/>
            <a:r>
              <a:rPr lang="ru-RU" dirty="0" smtClean="0"/>
              <a:t>степень диффузии в растворе (по методу </a:t>
            </a:r>
            <a:r>
              <a:rPr lang="ru-RU" dirty="0" err="1" smtClean="0"/>
              <a:t>Ламма</a:t>
            </a:r>
            <a:r>
              <a:rPr lang="ru-RU" dirty="0" smtClean="0"/>
              <a:t>), </a:t>
            </a:r>
            <a:endParaRPr lang="ru-RU" sz="2400" dirty="0" smtClean="0"/>
          </a:p>
          <a:p>
            <a:pPr lvl="1"/>
            <a:r>
              <a:rPr lang="ru-RU" dirty="0" err="1" smtClean="0"/>
              <a:t>жирорастворимость</a:t>
            </a:r>
            <a:r>
              <a:rPr lang="ru-RU" dirty="0" smtClean="0"/>
              <a:t> (</a:t>
            </a:r>
            <a:r>
              <a:rPr lang="ru-RU" dirty="0" err="1" smtClean="0"/>
              <a:t>адсорбирование</a:t>
            </a:r>
            <a:r>
              <a:rPr lang="ru-RU" dirty="0" smtClean="0"/>
              <a:t> на частицах масла), </a:t>
            </a:r>
            <a:endParaRPr lang="ru-RU" sz="2400" dirty="0" smtClean="0"/>
          </a:p>
          <a:p>
            <a:pPr lvl="1"/>
            <a:r>
              <a:rPr lang="ru-RU" dirty="0" smtClean="0"/>
              <a:t>полное смывание водой, </a:t>
            </a:r>
            <a:endParaRPr lang="ru-RU" sz="2400" dirty="0" smtClean="0"/>
          </a:p>
          <a:p>
            <a:pPr lvl="1"/>
            <a:r>
              <a:rPr lang="ru-RU" dirty="0" smtClean="0"/>
              <a:t>действие на чистящую поверхность,</a:t>
            </a:r>
            <a:endParaRPr lang="ru-RU" sz="2400" dirty="0" smtClean="0"/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противоаллергенность</a:t>
            </a:r>
            <a:r>
              <a:rPr lang="ru-RU" dirty="0" smtClean="0"/>
              <a:t>,</a:t>
            </a:r>
            <a:endParaRPr lang="ru-RU" sz="2400" dirty="0" smtClean="0"/>
          </a:p>
          <a:p>
            <a:pPr lvl="1"/>
            <a:r>
              <a:rPr lang="ru-RU" dirty="0" smtClean="0"/>
              <a:t> поверхностное натяжение раствора.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000108"/>
          </a:xfrm>
        </p:spPr>
        <p:txBody>
          <a:bodyPr/>
          <a:lstStyle/>
          <a:p>
            <a:r>
              <a:rPr lang="ru-RU" dirty="0" smtClean="0"/>
              <a:t>Процесс работы </a:t>
            </a:r>
            <a:endParaRPr lang="ru-RU" dirty="0"/>
          </a:p>
        </p:txBody>
      </p:sp>
      <p:pic>
        <p:nvPicPr>
          <p:cNvPr id="1026" name="Picture 2" descr="C:\Documents and Settings\User\Рабочий стол\Новая папка (2)\P100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5643602" cy="340744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2)\P100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571480"/>
          <a:ext cx="8643964" cy="603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375"/>
                <a:gridCol w="1551327"/>
                <a:gridCol w="1143008"/>
                <a:gridCol w="1143008"/>
                <a:gridCol w="1643074"/>
                <a:gridCol w="1408320"/>
                <a:gridCol w="1234852"/>
              </a:tblGrid>
              <a:tr h="135262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Исследуемое</a:t>
                      </a:r>
                      <a:r>
                        <a:rPr lang="ru-RU" baseline="0" dirty="0" smtClean="0"/>
                        <a:t> средство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Смывание водой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Прозрачность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капель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 с жиром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 жира после смыва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</a:t>
                      </a:r>
                      <a:r>
                        <a:rPr lang="ru-RU" baseline="0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Моя семья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Биолан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Золушка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AOS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баллов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</a:t>
                      </a:r>
                      <a:r>
                        <a:rPr lang="ru-RU" baseline="0" dirty="0" smtClean="0"/>
                        <a:t>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баллов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Mr. Proper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r>
                        <a:rPr lang="en-US" baseline="0" dirty="0" smtClean="0"/>
                        <a:t> House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балла</a:t>
                      </a:r>
                      <a:endParaRPr lang="ru-RU" dirty="0"/>
                    </a:p>
                  </a:txBody>
                  <a:tcPr/>
                </a:tc>
              </a:tr>
              <a:tr h="390089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Fairy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баллов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214422"/>
            <a:ext cx="4040188" cy="491174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Максимальное пенообразование не обеспечивает высоких показателей взаимодействия с молекулами загрязнителя.</a:t>
            </a:r>
          </a:p>
          <a:p>
            <a:pPr lvl="0"/>
            <a:r>
              <a:rPr lang="ru-RU" dirty="0" smtClean="0"/>
              <a:t>Хорошими показателями </a:t>
            </a:r>
            <a:r>
              <a:rPr lang="ru-RU" dirty="0" err="1" smtClean="0"/>
              <a:t>жирорастворимости</a:t>
            </a:r>
            <a:r>
              <a:rPr lang="ru-RU" dirty="0" smtClean="0"/>
              <a:t> в холодной воде обладают те СМС, которые равномерно диффундируют в растворе. </a:t>
            </a:r>
          </a:p>
          <a:p>
            <a:pPr lvl="0"/>
            <a:r>
              <a:rPr lang="ru-RU" dirty="0" smtClean="0"/>
              <a:t> Вязкие СМС при их непосредственном взаимодействии с жирами и маслами образуют однородную коллоидную систему, что  приводит к наиболее качественному обезжириванию загрязнённой поверхности.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714877" y="1214422"/>
            <a:ext cx="4000527" cy="491174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Глицерин и этиленгликоль не только предохраняют СМС от коагуляции, но и предохраняют кожу рук от раздражения и не высушивают её.</a:t>
            </a:r>
          </a:p>
          <a:p>
            <a:pPr lvl="0"/>
            <a:r>
              <a:rPr lang="ru-RU" dirty="0" smtClean="0"/>
              <a:t>Силы, вызывающие поверхностное натяжение, приводят к образованию поверхностной пленки. Поэтому капля любой жидкости стремиться принять форму шара, т.к. эта форма обладает минимальной поверхностью.</a:t>
            </a:r>
          </a:p>
          <a:p>
            <a:pPr lvl="0"/>
            <a:r>
              <a:rPr lang="ru-RU" dirty="0" smtClean="0"/>
              <a:t>ПАВ, растворенные в воде, вызывают уменьшение поверхностного натяжения раствора. А  на поверхности образуется слой с особыми физико-химическими свойствами.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основании проведенных исследований было выяснено, что из анализируемых образцов СМС наиболее соответствуют заявленным требованиям: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«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Хенкель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Капля – «Весна»,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Миф – ««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Проктер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энд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Гэмбл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454</Words>
  <PresentationFormat>Экран (4:3)</PresentationFormat>
  <Paragraphs>122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Исследовательская работа: Анализ физико-химических свойств синтетических моющих средств (СМС) и их значение в жизни человека.</vt:lpstr>
      <vt:lpstr> Актуальность и цели исследования:  </vt:lpstr>
      <vt:lpstr>Наши кандидаты:</vt:lpstr>
      <vt:lpstr>Исследованиям подвергали такие свойства, как:  </vt:lpstr>
      <vt:lpstr>Процесс работы </vt:lpstr>
      <vt:lpstr>Результаты исследований</vt:lpstr>
      <vt:lpstr>Выводы: </vt:lpstr>
      <vt:lpstr>Заключение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физико-химических свойств синтетических моющих средств (СМС) и их значение в жизни человека.</dc:title>
  <cp:lastModifiedBy>User</cp:lastModifiedBy>
  <cp:revision>12</cp:revision>
  <dcterms:modified xsi:type="dcterms:W3CDTF">2010-04-08T05:52:42Z</dcterms:modified>
</cp:coreProperties>
</file>